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57"/>
  </p:notesMasterIdLst>
  <p:handoutMasterIdLst>
    <p:handoutMasterId r:id="rId58"/>
  </p:handoutMasterIdLst>
  <p:sldIdLst>
    <p:sldId id="496" r:id="rId5"/>
    <p:sldId id="508" r:id="rId6"/>
    <p:sldId id="499" r:id="rId7"/>
    <p:sldId id="510" r:id="rId8"/>
    <p:sldId id="509" r:id="rId9"/>
    <p:sldId id="512" r:id="rId10"/>
    <p:sldId id="513" r:id="rId11"/>
    <p:sldId id="515" r:id="rId12"/>
    <p:sldId id="516" r:id="rId13"/>
    <p:sldId id="517" r:id="rId14"/>
    <p:sldId id="518" r:id="rId15"/>
    <p:sldId id="520" r:id="rId16"/>
    <p:sldId id="519" r:id="rId17"/>
    <p:sldId id="511" r:id="rId18"/>
    <p:sldId id="514" r:id="rId19"/>
    <p:sldId id="523" r:id="rId20"/>
    <p:sldId id="524" r:id="rId21"/>
    <p:sldId id="526" r:id="rId22"/>
    <p:sldId id="527" r:id="rId23"/>
    <p:sldId id="528" r:id="rId24"/>
    <p:sldId id="529" r:id="rId25"/>
    <p:sldId id="530" r:id="rId26"/>
    <p:sldId id="531" r:id="rId27"/>
    <p:sldId id="532" r:id="rId28"/>
    <p:sldId id="535" r:id="rId29"/>
    <p:sldId id="534" r:id="rId30"/>
    <p:sldId id="536" r:id="rId31"/>
    <p:sldId id="542" r:id="rId32"/>
    <p:sldId id="543" r:id="rId33"/>
    <p:sldId id="537" r:id="rId34"/>
    <p:sldId id="544" r:id="rId35"/>
    <p:sldId id="546" r:id="rId36"/>
    <p:sldId id="547" r:id="rId37"/>
    <p:sldId id="549" r:id="rId38"/>
    <p:sldId id="538" r:id="rId39"/>
    <p:sldId id="563" r:id="rId40"/>
    <p:sldId id="548" r:id="rId41"/>
    <p:sldId id="553" r:id="rId42"/>
    <p:sldId id="555" r:id="rId43"/>
    <p:sldId id="556" r:id="rId44"/>
    <p:sldId id="557" r:id="rId45"/>
    <p:sldId id="545" r:id="rId46"/>
    <p:sldId id="558" r:id="rId47"/>
    <p:sldId id="559" r:id="rId48"/>
    <p:sldId id="562" r:id="rId49"/>
    <p:sldId id="560" r:id="rId50"/>
    <p:sldId id="539" r:id="rId51"/>
    <p:sldId id="561" r:id="rId52"/>
    <p:sldId id="565" r:id="rId53"/>
    <p:sldId id="567" r:id="rId54"/>
    <p:sldId id="506" r:id="rId55"/>
    <p:sldId id="568" r:id="rId5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650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545" autoAdjust="0"/>
  </p:normalViewPr>
  <p:slideViewPr>
    <p:cSldViewPr snapToGrid="0" showGuides="1">
      <p:cViewPr varScale="1">
        <p:scale>
          <a:sx n="91" d="100"/>
          <a:sy n="91" d="100"/>
        </p:scale>
        <p:origin x="1350" y="84"/>
      </p:cViewPr>
      <p:guideLst>
        <p:guide orient="horz" pos="19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360"/>
    </p:cViewPr>
  </p:sorter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BA6C86A-E696-4915-84A9-365D51368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EFA275-E5BD-42D5-86C3-D4A66EF382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7CF505-B13F-4C1E-9840-A61C293456F6}" type="datetime1">
              <a:rPr lang="ko-KR" altLang="en-US" smtClean="0">
                <a:latin typeface="+mj-ea"/>
                <a:ea typeface="+mj-ea"/>
              </a:rPr>
              <a:t>2021-12-18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08037F-BC33-4B71-9390-1FCCB44C8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7A39EB-596B-48AB-BC3E-069215B76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BEDFD5B-C328-43D8-A4C7-929BECA315CE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27013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7C21A80E-78EB-444E-BCDE-0472D76B5027}" type="datetime1">
              <a:rPr lang="ko-KR" altLang="en-US" smtClean="0"/>
              <a:pPr/>
              <a:t>2021-12-18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FF8D0E63-0F6A-47B0-8BD1-6E95B004C87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323284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안녕하세요 </a:t>
            </a:r>
            <a:r>
              <a:rPr lang="ko-KR" altLang="en-US" dirty="0" err="1">
                <a:latin typeface="+mj-ea"/>
                <a:ea typeface="+mj-ea"/>
              </a:rPr>
              <a:t>버넥트에서</a:t>
            </a:r>
            <a:r>
              <a:rPr lang="ko-KR" altLang="en-US" dirty="0">
                <a:latin typeface="+mj-ea"/>
                <a:ea typeface="+mj-ea"/>
              </a:rPr>
              <a:t> 유니티 개발자 근무 중인 차동훈입니다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오랜만에 사람들 앞에서 발표를 하는 거라 많이 떨리네요 </a:t>
            </a:r>
            <a:r>
              <a:rPr lang="ko-KR" altLang="en-US" dirty="0" err="1">
                <a:latin typeface="+mj-ea"/>
                <a:ea typeface="+mj-ea"/>
              </a:rPr>
              <a:t>ㅎㅎ</a:t>
            </a:r>
            <a:r>
              <a:rPr lang="en-US" altLang="ko-KR" dirty="0">
                <a:latin typeface="+mj-ea"/>
                <a:ea typeface="+mj-ea"/>
              </a:rPr>
              <a:t>;;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오늘 발표를 통해 전달하고 싶은 것은 제목과 달리 거창하지 않습니다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다만 메타버스에 대한 아주 작은 인사이트와 메타버스 속 핵심 기술에 대한 이해를 도와드리는 것이 이번 발표의 목표입니다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다소 길 수도 있지만 최대한 재밌게 풀어 나갈 테니 조금만 경청해주시면 감사하겠습니다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서론이 길었네요 본격적으로 발표 시작하겠습니다</a:t>
            </a:r>
            <a:r>
              <a:rPr lang="en-US" altLang="ko-KR" dirty="0">
                <a:latin typeface="+mj-ea"/>
                <a:ea typeface="+mj-ea"/>
              </a:rPr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6924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페이스북 인스타 그램에도 한계가 있다고 생각합니다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10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43222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바로 사람의 정보가 과거 시제라는 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과거에 저에게 하고 싶은 말이네요 진짜 </a:t>
            </a:r>
            <a:r>
              <a:rPr lang="ko-KR" altLang="en-US" dirty="0" err="1"/>
              <a:t>ㅋㅋㅋ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11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0912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현재 메타버스는 어떨까요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 err="1"/>
              <a:t>아직이라고</a:t>
            </a:r>
            <a:r>
              <a:rPr lang="ko-KR" altLang="en-US" dirty="0"/>
              <a:t>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12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94813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왜냐하면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메타버스 공간에 들어가게 해주는 도구가 너무 원시적이기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대표적인 메타버스 도구인 </a:t>
            </a:r>
            <a:r>
              <a:rPr lang="en-US" altLang="ko-KR" dirty="0"/>
              <a:t>VR </a:t>
            </a:r>
            <a:r>
              <a:rPr lang="ko-KR" altLang="en-US" dirty="0"/>
              <a:t>기기</a:t>
            </a:r>
            <a:r>
              <a:rPr lang="en-US" altLang="ko-KR" dirty="0"/>
              <a:t>, </a:t>
            </a:r>
            <a:r>
              <a:rPr lang="ko-KR" altLang="en-US" dirty="0" err="1"/>
              <a:t>홀로렌즈</a:t>
            </a:r>
            <a:r>
              <a:rPr lang="en-US" altLang="ko-KR" dirty="0"/>
              <a:t>, </a:t>
            </a:r>
            <a:r>
              <a:rPr lang="ko-KR" altLang="en-US" dirty="0"/>
              <a:t>컴퓨터</a:t>
            </a:r>
            <a:r>
              <a:rPr lang="en-US" altLang="ko-KR" dirty="0"/>
              <a:t>, </a:t>
            </a:r>
            <a:r>
              <a:rPr lang="ko-KR" altLang="en-US" dirty="0"/>
              <a:t>핸드폰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사실 너무 원시적입니다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13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0770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인터넷의 혁명은 모바일 기기에서부터 시작 되었다고 하죠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그렇다면 메타버스 혁명은 </a:t>
            </a:r>
            <a:r>
              <a:rPr lang="ko-KR" altLang="en-US" dirty="0" err="1"/>
              <a:t>언제부터일까요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14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90450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모바일이 인터넷의 혁명이 된 이유는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원격으로 인터넷 접속이 가능하게 된 것도 있지만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바로 손가락으로 화면을 밀어 올리는 터치 스크린 기능이 혁명이었습니다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터치 스크린 조작은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마우스와 키보도로 정보에 접속이 되던 인간이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15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30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손가락 끝 촉각으로 정보와 연결될 수 있게 한 혁명이었습니다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인간의 신체와 정보가 연결된 순간이라고 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16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33989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아직까지 메타버스 속 아바타는 키보드와 마우스로 조종을 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온라인 게임을 하는 사람들이야 익숙하겠지만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대부분 사람들은 아직도 화면 속 아바타와 내 몸이 직접적으로 연결된 느낌이 들지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닌텐도 위보다 못한 링크 수준이라고 볼 수 있죠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17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46603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누군가는 바로</a:t>
            </a:r>
            <a:r>
              <a:rPr lang="en-US" altLang="ko-KR" dirty="0"/>
              <a:t> </a:t>
            </a:r>
            <a:r>
              <a:rPr lang="ko-KR" altLang="en-US" dirty="0" err="1"/>
              <a:t>오큘러스와</a:t>
            </a:r>
            <a:r>
              <a:rPr lang="ko-KR" altLang="en-US" dirty="0"/>
              <a:t> 같은 </a:t>
            </a:r>
            <a:r>
              <a:rPr lang="en-US" altLang="ko-KR" dirty="0"/>
              <a:t>VR </a:t>
            </a:r>
            <a:r>
              <a:rPr lang="ko-KR" altLang="en-US" dirty="0"/>
              <a:t>기기가 있다고 반문할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분명 있을 듯 조사하면 다 나옴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음</a:t>
            </a:r>
            <a:r>
              <a:rPr lang="en-US" altLang="ko-KR" dirty="0"/>
              <a:t>.. </a:t>
            </a:r>
            <a:r>
              <a:rPr lang="ko-KR" altLang="en-US" dirty="0"/>
              <a:t>하지만 스마트 폰의 경우 사실 하루 종일 들고 봐도 질리지 않지만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오큘러스는</a:t>
            </a:r>
            <a:r>
              <a:rPr lang="ko-KR" altLang="en-US" dirty="0"/>
              <a:t> 아직 이렇게 장시간 사용하기는 힘듭니다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18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20775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핵심은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우리 몸과 아바타가 편안하게 연결된 느낌이 들게 만드는 기기가 나올 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비로소 메타버스 인구가 폭증하고 진짜 시장이 열릴 것으로 기대하고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19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75835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메타버스가 왜 개발자에게 기회가 </a:t>
            </a:r>
            <a:r>
              <a:rPr lang="ko-KR" altLang="en-US" dirty="0" err="1"/>
              <a:t>될까는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현시점 기준으로 메타버스를 구현하려는 업체들이 얼마나 있는지를 보면 알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원티드에서</a:t>
            </a:r>
            <a:r>
              <a:rPr lang="ko-KR" altLang="en-US" dirty="0"/>
              <a:t> </a:t>
            </a:r>
            <a:r>
              <a:rPr lang="en-US" altLang="ko-KR" dirty="0"/>
              <a:t>40</a:t>
            </a:r>
            <a:r>
              <a:rPr lang="ko-KR" altLang="en-US" dirty="0"/>
              <a:t>명 가량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구글 채용 검색에서 </a:t>
            </a:r>
            <a:r>
              <a:rPr lang="en-US" altLang="ko-KR" dirty="0"/>
              <a:t>40</a:t>
            </a:r>
            <a:r>
              <a:rPr lang="ko-KR" altLang="en-US" dirty="0"/>
              <a:t>명 가량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네이버에서 메타버스 키워드를 검색한 데이터 추세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뉴스에서 보도한 메타버스 추세 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대한민국은 가히 메타버스 열풍이 거세게 불고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14596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여기까지 발표가 그래도 나름 재밌었기를 바라면서 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이제 본격적으로 메타버스를 대비하는 유니티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개발자의 이야기를 들려드리고자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ko-KR" smtClean="0">
                <a:latin typeface="+mj-ea"/>
                <a:ea typeface="+mj-ea"/>
              </a:rPr>
              <a:t>20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31062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던져야 할 질문은 </a:t>
            </a:r>
            <a:r>
              <a:rPr lang="en-US" altLang="ko-KR" dirty="0"/>
              <a:t>3</a:t>
            </a:r>
            <a:r>
              <a:rPr lang="ko-KR" altLang="en-US" dirty="0"/>
              <a:t>차원 가상 공간 속 왜 유니티일까요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그래서 유니티만이 정답이고 유니티만 쓸 줄 알면 된다 일까요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21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40510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확실히 그건 아닙니다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이미 다양한 플랫폼에서 </a:t>
            </a:r>
            <a:r>
              <a:rPr lang="en-US" altLang="ko-KR" dirty="0"/>
              <a:t>XR</a:t>
            </a:r>
            <a:r>
              <a:rPr lang="ko-KR" altLang="en-US" dirty="0"/>
              <a:t>을 구현하기 위해 여러 기술이 나오고 있는 시점입니다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대표적으로 </a:t>
            </a:r>
            <a:r>
              <a:rPr lang="en-US" altLang="ko-KR" dirty="0" err="1"/>
              <a:t>WebXR</a:t>
            </a:r>
            <a:r>
              <a:rPr lang="ko-KR" altLang="en-US" dirty="0"/>
              <a:t>이 있고 </a:t>
            </a:r>
            <a:r>
              <a:rPr lang="en-US" altLang="ko-KR" dirty="0"/>
              <a:t>Google VR SDK for Android</a:t>
            </a:r>
            <a:r>
              <a:rPr lang="ko-KR" altLang="en-US" dirty="0"/>
              <a:t>가 있죠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마지막으로 보여드리는 이미지는</a:t>
            </a:r>
            <a:r>
              <a:rPr lang="en-US" altLang="ko-KR" dirty="0"/>
              <a:t> AR.js</a:t>
            </a:r>
            <a:r>
              <a:rPr lang="ko-KR" altLang="en-US" dirty="0"/>
              <a:t>를 활용하여 웹 </a:t>
            </a:r>
            <a:r>
              <a:rPr lang="en-US" altLang="ko-KR" dirty="0"/>
              <a:t>AR</a:t>
            </a:r>
            <a:r>
              <a:rPr lang="ko-KR" altLang="en-US" dirty="0"/>
              <a:t>을 구현한 예제입니다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22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4511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그래도 유니티만이 가지고 있는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메타버스를 구현하기 정말 좋은 장점 </a:t>
            </a:r>
            <a:r>
              <a:rPr lang="en-US" altLang="ko-KR" dirty="0"/>
              <a:t>3</a:t>
            </a:r>
            <a:r>
              <a:rPr lang="ko-KR" altLang="en-US" dirty="0"/>
              <a:t>가지를 소개해드리고 싶습니다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네 여기서부터 본격 </a:t>
            </a:r>
            <a:r>
              <a:rPr lang="ko-KR" altLang="en-US" dirty="0" err="1"/>
              <a:t>약팔이</a:t>
            </a:r>
            <a:r>
              <a:rPr lang="ko-KR" altLang="en-US" dirty="0"/>
              <a:t> 입니다</a:t>
            </a:r>
            <a:r>
              <a:rPr lang="en-US" altLang="ko-KR" dirty="0"/>
              <a:t>..</a:t>
            </a:r>
            <a:r>
              <a:rPr lang="ko-KR" altLang="en-US" dirty="0" err="1"/>
              <a:t>ㅋㅋㅋㅋ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23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362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 우선 첫번째는 위 이미지와 같이 유니티는 </a:t>
            </a:r>
            <a:r>
              <a:rPr lang="en-US" altLang="ko-KR" dirty="0"/>
              <a:t>30</a:t>
            </a:r>
            <a:r>
              <a:rPr lang="ko-KR" altLang="en-US" dirty="0"/>
              <a:t>개 이상의 다양한 플랫폼을 지원하고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이게 무슨 </a:t>
            </a:r>
            <a:r>
              <a:rPr lang="ko-KR" altLang="en-US" dirty="0" err="1"/>
              <a:t>뜻이냐면</a:t>
            </a:r>
            <a:r>
              <a:rPr lang="ko-KR" altLang="en-US" dirty="0"/>
              <a:t> 해당 플랫폼에서 앱을 실행하기 위해서 빌드 설정 하나만 바꿔주면 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 내가 짠 소스가 </a:t>
            </a:r>
            <a:r>
              <a:rPr lang="en-US" altLang="ko-KR" dirty="0"/>
              <a:t>android</a:t>
            </a:r>
            <a:r>
              <a:rPr lang="ko-KR" altLang="en-US" dirty="0"/>
              <a:t>에서 실행이 되고 </a:t>
            </a:r>
            <a:r>
              <a:rPr lang="en-US" altLang="ko-KR" dirty="0"/>
              <a:t>IOS, </a:t>
            </a:r>
            <a:r>
              <a:rPr lang="ko-KR" altLang="en-US" dirty="0"/>
              <a:t>윈도우 등등에서 버튼 하나로 빌드 후 실행이 가능합니다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물론 실제로는 이렇게 간단하지만은 않지만 정말 쉽게 </a:t>
            </a:r>
            <a:r>
              <a:rPr lang="ko-KR" altLang="en-US" dirty="0" err="1"/>
              <a:t>쉽게</a:t>
            </a:r>
            <a:r>
              <a:rPr lang="ko-KR" altLang="en-US" dirty="0"/>
              <a:t> 타 플랫폼으로 이동할 수 있는 것은 사실입니다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24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481766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두번째는 </a:t>
            </a:r>
            <a:r>
              <a:rPr lang="ko-KR" altLang="en-US" dirty="0" err="1"/>
              <a:t>에셋스토어입니다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유니티에서는 다양 소스를 얻을 수 있는 플랫폼이 있는데요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ko-KR" altLang="en-US" dirty="0" err="1"/>
              <a:t>플렛폼이</a:t>
            </a:r>
            <a:r>
              <a:rPr lang="ko-KR" altLang="en-US" dirty="0"/>
              <a:t> 바로 </a:t>
            </a:r>
            <a:r>
              <a:rPr lang="ko-KR" altLang="en-US" dirty="0" err="1"/>
              <a:t>에셋</a:t>
            </a:r>
            <a:r>
              <a:rPr lang="ko-KR" altLang="en-US" dirty="0"/>
              <a:t> 스토어입니다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대표적으로 </a:t>
            </a:r>
            <a:r>
              <a:rPr lang="en-US" altLang="ko-KR" dirty="0"/>
              <a:t>3D </a:t>
            </a:r>
            <a:r>
              <a:rPr lang="ko-KR" altLang="en-US" dirty="0"/>
              <a:t>소스 종류만 </a:t>
            </a:r>
            <a:r>
              <a:rPr lang="en-US" altLang="ko-KR" dirty="0"/>
              <a:t>40,000</a:t>
            </a:r>
            <a:r>
              <a:rPr lang="ko-KR" altLang="en-US" dirty="0"/>
              <a:t>여개 올라가 있을 정도로 수많은 소스를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쉽게 획득이 가능한 곳이죠</a:t>
            </a:r>
            <a:r>
              <a:rPr lang="en-US" altLang="ko-KR" dirty="0"/>
              <a:t>. (</a:t>
            </a:r>
            <a:r>
              <a:rPr lang="ko-KR" altLang="en-US" dirty="0"/>
              <a:t>모두 공짜 아님 주의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따라서 처음부터 개발을 시작하는 것보다 훨씬 쉽고 간편하게</a:t>
            </a:r>
            <a:r>
              <a:rPr lang="en-US" altLang="ko-KR" dirty="0"/>
              <a:t>(</a:t>
            </a:r>
            <a:r>
              <a:rPr lang="ko-KR" altLang="en-US" dirty="0"/>
              <a:t>현질로</a:t>
            </a:r>
            <a:r>
              <a:rPr lang="en-US" altLang="ko-KR" dirty="0"/>
              <a:t>)</a:t>
            </a:r>
            <a:r>
              <a:rPr lang="ko-KR" altLang="en-US" dirty="0"/>
              <a:t> 작업을 수행할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25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562734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디지털 휴먼 프로젝트입니다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메타버스에서 아바타로 사용될 디지털 휴먼을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어떻게 쉽게 만들 것인가도 중요한 과제로 생각할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이전에 이야기한 </a:t>
            </a:r>
            <a:r>
              <a:rPr lang="ko-KR" altLang="en-US" dirty="0" err="1"/>
              <a:t>에셋스토어에서</a:t>
            </a:r>
            <a:r>
              <a:rPr lang="ko-KR" altLang="en-US" dirty="0"/>
              <a:t> 무료로 디지털 휴먼 템플릿을 다운로드 하면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휴먼 캐릭터를 만드는 과정이 수월해 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26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355193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메타버스가 온라인 게임을 기반에 두고 확장되어 나간 것처럼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Unity </a:t>
            </a:r>
            <a:r>
              <a:rPr lang="ko-KR" altLang="en-US" dirty="0"/>
              <a:t>역시 탄탄한 게임 엔진 기술을 가지고 있어서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Unity</a:t>
            </a:r>
            <a:r>
              <a:rPr lang="ko-KR" altLang="en-US" dirty="0"/>
              <a:t>를 활용하면 성공적으로 메타버스를 기획할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캐릭터의 실시간 움직임을 가능하게 만든 </a:t>
            </a:r>
            <a:r>
              <a:rPr lang="en-US" altLang="ko-KR" dirty="0"/>
              <a:t>3D </a:t>
            </a:r>
            <a:r>
              <a:rPr lang="ko-KR" altLang="en-US" dirty="0"/>
              <a:t>모델링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다양한 </a:t>
            </a:r>
            <a:r>
              <a:rPr lang="en-US" altLang="ko-KR" dirty="0"/>
              <a:t>AR, VR </a:t>
            </a:r>
            <a:r>
              <a:rPr lang="ko-KR" altLang="en-US" dirty="0"/>
              <a:t>기기 들을 지원하고 네트워크 관련 </a:t>
            </a:r>
            <a:r>
              <a:rPr lang="en-US" altLang="ko-KR" dirty="0"/>
              <a:t>API, </a:t>
            </a:r>
            <a:r>
              <a:rPr lang="ko-KR" altLang="en-US" dirty="0"/>
              <a:t>사용자 데이터 분석 기술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렌더링을 더욱 효율적으로 해주는 </a:t>
            </a:r>
            <a:r>
              <a:rPr lang="en-US" altLang="ko-KR" dirty="0"/>
              <a:t>AI </a:t>
            </a:r>
            <a:r>
              <a:rPr lang="ko-KR" altLang="en-US" dirty="0"/>
              <a:t>기술까지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유니티는 메타버스 제작에 큰 도우미가 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27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559546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자 여기까지 바쁘게 달려왔는데요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이제 마지막 파트입니다</a:t>
            </a:r>
            <a:r>
              <a:rPr lang="en-US" altLang="ko-KR" dirty="0">
                <a:latin typeface="+mj-ea"/>
                <a:ea typeface="+mj-ea"/>
              </a:rPr>
              <a:t>. 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잠깐 한숨 돌리고 시작할까요</a:t>
            </a:r>
            <a:r>
              <a:rPr lang="en-US" altLang="ko-KR" dirty="0">
                <a:latin typeface="+mj-ea"/>
                <a:ea typeface="+mj-ea"/>
              </a:rPr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그럼 이제 기술적인 부분은 어떤 것이 있을지 조금 더 파보러 가시죠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ko-KR" smtClean="0">
                <a:latin typeface="+mj-ea"/>
                <a:ea typeface="+mj-ea"/>
              </a:rPr>
              <a:t>28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093179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유니티를 다룰 줄 안다는 것 자체가 굉장히 큰 메리트가 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29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0791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하지만 왜 </a:t>
            </a:r>
            <a:r>
              <a:rPr lang="ko-KR" altLang="en-US" dirty="0" err="1">
                <a:latin typeface="+mj-ea"/>
                <a:ea typeface="+mj-ea"/>
              </a:rPr>
              <a:t>메타버스일까요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최근에 </a:t>
            </a:r>
            <a:r>
              <a:rPr lang="ko-KR" altLang="en-US" dirty="0" err="1">
                <a:latin typeface="+mj-ea"/>
                <a:ea typeface="+mj-ea"/>
              </a:rPr>
              <a:t>링크드인의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유보미님이</a:t>
            </a:r>
            <a:r>
              <a:rPr lang="ko-KR" altLang="en-US" dirty="0">
                <a:latin typeface="+mj-ea"/>
                <a:ea typeface="+mj-ea"/>
              </a:rPr>
              <a:t> 올리신 글을 참고해서 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왜 메타버스인지 작은 인사이트를 던져 드리고 싶습니다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68121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부가적으로 유니티를 활용한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다양한 </a:t>
            </a:r>
            <a:r>
              <a:rPr lang="en-US" altLang="ko-KR" dirty="0"/>
              <a:t>3D </a:t>
            </a:r>
            <a:r>
              <a:rPr lang="ko-KR" altLang="en-US" dirty="0"/>
              <a:t>프로젝트를 경험 또한 크게 작용하겠죠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30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075847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나아가 </a:t>
            </a:r>
            <a:r>
              <a:rPr lang="en-US" altLang="ko-KR" dirty="0"/>
              <a:t>MMO </a:t>
            </a:r>
            <a:r>
              <a:rPr lang="ko-KR" altLang="en-US" dirty="0"/>
              <a:t>게임 서버의 중요성이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점점 대두 될 것이라고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31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402102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왜 갑자기 </a:t>
            </a:r>
            <a:r>
              <a:rPr lang="en-US" altLang="ko-KR" dirty="0"/>
              <a:t>MMO </a:t>
            </a:r>
            <a:r>
              <a:rPr lang="ko-KR" altLang="en-US" dirty="0"/>
              <a:t>게임서버 이야기가 나와서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당황스러우시죠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32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10935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대표적인 </a:t>
            </a:r>
            <a:r>
              <a:rPr lang="en-US" altLang="ko-KR" dirty="0"/>
              <a:t>MMO </a:t>
            </a:r>
            <a:r>
              <a:rPr lang="ko-KR" altLang="en-US" dirty="0"/>
              <a:t>게임인 </a:t>
            </a:r>
            <a:r>
              <a:rPr lang="en-US" altLang="ko-KR" dirty="0"/>
              <a:t>WOW</a:t>
            </a:r>
            <a:r>
              <a:rPr lang="ko-KR" altLang="en-US" dirty="0"/>
              <a:t>와 리니지를 잠깐 </a:t>
            </a:r>
            <a:r>
              <a:rPr lang="ko-KR" altLang="en-US" dirty="0" err="1"/>
              <a:t>살펴볼게요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이곳에는 적게는 수십 많게는 수백명의 사람이 한 공간에 모여서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적을 물리치고 전쟁을 펼치는 등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33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862650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 대부분 메타버스 기술이 </a:t>
            </a:r>
            <a:r>
              <a:rPr lang="en-US" altLang="ko-KR" dirty="0"/>
              <a:t>MMO </a:t>
            </a:r>
            <a:r>
              <a:rPr lang="ko-KR" altLang="en-US" dirty="0"/>
              <a:t>게임에 구현 되어 있다고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34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881211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이렇게 많은 사람들이 모일 수 있도록 해주는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MMO </a:t>
            </a:r>
            <a:r>
              <a:rPr lang="ko-KR" altLang="en-US" dirty="0"/>
              <a:t>서버는 어떻게 동작할까요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35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35146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간단한 예제를 통해 </a:t>
            </a:r>
            <a:r>
              <a:rPr lang="en-US" altLang="ko-KR" dirty="0"/>
              <a:t>MMO </a:t>
            </a:r>
            <a:r>
              <a:rPr lang="ko-KR" altLang="en-US" dirty="0"/>
              <a:t>서버의 핵심 </a:t>
            </a:r>
            <a:r>
              <a:rPr lang="en-US" altLang="ko-KR" dirty="0"/>
              <a:t>TCP </a:t>
            </a:r>
            <a:r>
              <a:rPr lang="ko-KR" altLang="en-US" dirty="0"/>
              <a:t>소켓 서버의 동작 원리를 소개 시켜드리고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이번 발표를 마무리하겠습니다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36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682979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우선 </a:t>
            </a:r>
            <a:r>
              <a:rPr lang="en-US" altLang="ko-KR" dirty="0"/>
              <a:t>4</a:t>
            </a:r>
            <a:r>
              <a:rPr lang="ko-KR" altLang="en-US" dirty="0"/>
              <a:t>명의 유저가 어떻게 게임 속 같은 공간에 접속하는지 살펴봅시다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</a:t>
            </a:r>
            <a:r>
              <a:rPr lang="en-US" altLang="ko-KR" dirty="0"/>
              <a:t>A </a:t>
            </a:r>
            <a:r>
              <a:rPr lang="ko-KR" altLang="en-US" dirty="0"/>
              <a:t>유저가 본인의 컴퓨터를 통해 게임에 접속합니다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 그 순간 </a:t>
            </a:r>
            <a:r>
              <a:rPr lang="en-US" altLang="ko-KR" dirty="0"/>
              <a:t>A </a:t>
            </a:r>
            <a:r>
              <a:rPr lang="ko-KR" altLang="en-US" dirty="0"/>
              <a:t>컴퓨터에서 동작하는 게임 곧 클라이언트가 서버에게 나 이제 들어간다</a:t>
            </a:r>
            <a:r>
              <a:rPr lang="en-US" altLang="ko-KR" dirty="0"/>
              <a:t>~</a:t>
            </a:r>
            <a:r>
              <a:rPr lang="ko-KR" altLang="en-US" dirty="0"/>
              <a:t>라고 이야기를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 서버는 오케이 메시지를 보내면서 아주 순조롭게</a:t>
            </a:r>
            <a:r>
              <a:rPr lang="en-US" altLang="ko-KR" dirty="0"/>
              <a:t>(?) A</a:t>
            </a:r>
            <a:r>
              <a:rPr lang="ko-KR" altLang="en-US" dirty="0"/>
              <a:t>는 서버에 접속하게 되죠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37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893462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이제 </a:t>
            </a:r>
            <a:r>
              <a:rPr lang="en-US" altLang="ko-KR" dirty="0"/>
              <a:t>B</a:t>
            </a:r>
            <a:r>
              <a:rPr lang="ko-KR" altLang="en-US" dirty="0"/>
              <a:t>유저가 입장합니다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역시 마찬가지로 </a:t>
            </a:r>
            <a:r>
              <a:rPr lang="en-US" altLang="ko-KR" dirty="0"/>
              <a:t>B</a:t>
            </a:r>
            <a:r>
              <a:rPr lang="ko-KR" altLang="en-US" dirty="0"/>
              <a:t>유저는 자신의 컴퓨터를 통해 서버에 들어간다고 이야기를 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서버는 역시 오케이 메시지를 보냅니다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이제부터 중요한 점은 이미 서버에 </a:t>
            </a:r>
            <a:r>
              <a:rPr lang="en-US" altLang="ko-KR" dirty="0"/>
              <a:t>A</a:t>
            </a:r>
            <a:r>
              <a:rPr lang="ko-KR" altLang="en-US" dirty="0"/>
              <a:t>유저가 접속한 상태라는 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서버는 </a:t>
            </a:r>
            <a:r>
              <a:rPr lang="en-US" altLang="ko-KR" dirty="0"/>
              <a:t>B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유저에게 </a:t>
            </a:r>
            <a:r>
              <a:rPr lang="en-US" altLang="ko-KR" dirty="0"/>
              <a:t>A</a:t>
            </a:r>
            <a:r>
              <a:rPr lang="ko-KR" altLang="en-US" dirty="0"/>
              <a:t>가 이미 있음을 알려줘야 겠죠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A</a:t>
            </a:r>
            <a:r>
              <a:rPr lang="ko-KR" altLang="en-US" dirty="0"/>
              <a:t>유저에게는 새로 입장한 </a:t>
            </a:r>
            <a:r>
              <a:rPr lang="en-US" altLang="ko-KR" dirty="0"/>
              <a:t>B </a:t>
            </a:r>
            <a:r>
              <a:rPr lang="ko-KR" altLang="en-US" dirty="0"/>
              <a:t>유저의 정보를 전달해줘야 겠죠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38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202616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핵심은 나 말고 다른 유저는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바로 서버가 </a:t>
            </a:r>
            <a:r>
              <a:rPr lang="ko-KR" altLang="en-US" dirty="0" err="1"/>
              <a:t>컨트를</a:t>
            </a:r>
            <a:r>
              <a:rPr lang="ko-KR" altLang="en-US" dirty="0"/>
              <a:t> 한다는 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본인의 캐릭터는 본인이 움직이겠지만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타인이 움직이는 캐릭터를 내 시점에서는 모두 서버가 움직이고 있는 것이죠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좀 더 이해를 돕기 위해 계속해서 예제를 </a:t>
            </a:r>
            <a:r>
              <a:rPr lang="ko-KR" altLang="en-US" dirty="0" err="1"/>
              <a:t>살펴볼게요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39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56265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+mj-ea"/>
                <a:ea typeface="+mj-ea"/>
              </a:rPr>
              <a:t>잠시 내용을 환기 시키기 위해 </a:t>
            </a:r>
            <a:endParaRPr lang="en-US" altLang="ko-KR" dirty="0">
              <a:latin typeface="+mj-ea"/>
              <a:ea typeface="+mj-ea"/>
            </a:endParaRPr>
          </a:p>
          <a:p>
            <a:pPr rtl="0"/>
            <a:endParaRPr lang="en-US" altLang="ko-KR" b="1" dirty="0">
              <a:latin typeface="+mj-ea"/>
              <a:ea typeface="+mj-ea"/>
            </a:endParaRPr>
          </a:p>
          <a:p>
            <a:pPr rtl="0"/>
            <a:r>
              <a:rPr lang="ko-KR" altLang="en-US" b="1" dirty="0">
                <a:latin typeface="+mj-ea"/>
                <a:ea typeface="+mj-ea"/>
              </a:rPr>
              <a:t>인터넷과 메타버스의 차이에 대해서 이야기를 해보고자 합니다</a:t>
            </a:r>
            <a:r>
              <a:rPr lang="en-US" altLang="ko-KR" b="1" dirty="0">
                <a:latin typeface="+mj-ea"/>
                <a:ea typeface="+mj-ea"/>
              </a:rPr>
              <a:t>.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F8D0E63-0F6A-47B0-8BD1-6E95B004C872}" type="slidenum">
              <a:rPr lang="en-US" altLang="ko-KR" smtClean="0">
                <a:latin typeface="+mj-ea"/>
                <a:ea typeface="+mj-ea"/>
              </a:rPr>
              <a:t>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95353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번에 거쳐 이야기 드렸기 때문에 </a:t>
            </a:r>
            <a:r>
              <a:rPr lang="en-US" altLang="ko-KR" dirty="0"/>
              <a:t>C </a:t>
            </a:r>
            <a:r>
              <a:rPr lang="ko-KR" altLang="en-US" dirty="0"/>
              <a:t>유저가 입장하는 프로세스는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이제 좀 쉽게 와 닿을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 유저 역시 본인의 컴퓨터로 서버에 나 들어간다고 통보하고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역시 오케이 메시지를 서버가 보내겠죠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이미 접속해 있는 </a:t>
            </a:r>
            <a:r>
              <a:rPr lang="en-US" altLang="ko-KR" dirty="0"/>
              <a:t>A, B </a:t>
            </a:r>
            <a:r>
              <a:rPr lang="ko-KR" altLang="en-US" dirty="0"/>
              <a:t>유저의 정보를 </a:t>
            </a:r>
            <a:r>
              <a:rPr lang="en-US" altLang="ko-KR" dirty="0"/>
              <a:t>C</a:t>
            </a:r>
            <a:r>
              <a:rPr lang="ko-KR" altLang="en-US" dirty="0"/>
              <a:t>에게 알려주고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A, B </a:t>
            </a:r>
            <a:r>
              <a:rPr lang="ko-KR" altLang="en-US" dirty="0"/>
              <a:t>유저에게는 </a:t>
            </a:r>
            <a:r>
              <a:rPr lang="en-US" altLang="ko-KR" dirty="0"/>
              <a:t>C </a:t>
            </a:r>
            <a:r>
              <a:rPr lang="ko-KR" altLang="en-US" dirty="0"/>
              <a:t>유저의 정보를 알려주는 것으로 </a:t>
            </a:r>
            <a:r>
              <a:rPr lang="en-US" altLang="ko-KR" dirty="0"/>
              <a:t>C </a:t>
            </a:r>
            <a:r>
              <a:rPr lang="ko-KR" altLang="en-US" dirty="0"/>
              <a:t>유저 입장은 마무리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40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795255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D </a:t>
            </a:r>
            <a:r>
              <a:rPr lang="ko-KR" altLang="en-US" dirty="0"/>
              <a:t>유저까지 입장을 했네요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41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730770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드디어 힘들게 방에 입장은 했지만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이제 캐릭터를 움직여봅시다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42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4518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en-US" altLang="ko-KR" dirty="0"/>
              <a:t>A </a:t>
            </a:r>
            <a:r>
              <a:rPr lang="ko-KR" altLang="en-US" dirty="0"/>
              <a:t>유저가 서버에 물어봅니다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내가 이동하는 지형이 이동 가능한 지형인가요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그럼 서버가 내부적으로 점검을 한 후에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지형이 플레이어가 이동 가능한 지형이라면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이동 데이터 즉 패킷을 </a:t>
            </a:r>
            <a:r>
              <a:rPr lang="en-US" altLang="ko-KR" dirty="0"/>
              <a:t>A</a:t>
            </a:r>
            <a:r>
              <a:rPr lang="ko-KR" altLang="en-US" dirty="0"/>
              <a:t>유저에게 보내줍니다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이렇게만 해주면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같은 공간에 접속한 </a:t>
            </a:r>
            <a:r>
              <a:rPr lang="en-US" altLang="ko-KR" dirty="0"/>
              <a:t>B, C, D </a:t>
            </a:r>
            <a:r>
              <a:rPr lang="ko-KR" altLang="en-US" dirty="0"/>
              <a:t>유저는 </a:t>
            </a:r>
            <a:r>
              <a:rPr lang="en-US" altLang="ko-KR" dirty="0"/>
              <a:t>A </a:t>
            </a:r>
            <a:r>
              <a:rPr lang="ko-KR" altLang="en-US" dirty="0"/>
              <a:t>유저가 움직인 사실을 도통 알 길이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왜냐하면 나 말고 다른 유저는 서버가 컨트롤을 해줘야 하기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altLang="ko-KR" dirty="0"/>
              <a:t>B, C, D </a:t>
            </a:r>
            <a:r>
              <a:rPr lang="ko-KR" altLang="en-US" dirty="0"/>
              <a:t>유저에게 각각 </a:t>
            </a:r>
            <a:r>
              <a:rPr lang="en-US" altLang="ko-KR" dirty="0"/>
              <a:t>A </a:t>
            </a:r>
            <a:r>
              <a:rPr lang="ko-KR" altLang="en-US" dirty="0"/>
              <a:t>유저의 이동 데이터를 보내줘서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유저가 현재 움직이고 있다는 것을 서버는 알려줘야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43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552410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 서버는 </a:t>
            </a:r>
            <a:r>
              <a:rPr lang="en-US" altLang="ko-KR" dirty="0"/>
              <a:t>n</a:t>
            </a:r>
            <a:r>
              <a:rPr lang="ko-KR" altLang="en-US" dirty="0"/>
              <a:t>명의 유저가 움직이면 </a:t>
            </a:r>
            <a:r>
              <a:rPr lang="en-US" altLang="ko-KR" dirty="0"/>
              <a:t>n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제곱 만큼의 연산이 필요합니다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(A</a:t>
            </a:r>
            <a:r>
              <a:rPr lang="ko-KR" altLang="en-US" dirty="0"/>
              <a:t>유저가 움직였을 때 </a:t>
            </a:r>
            <a:r>
              <a:rPr lang="en-US" altLang="ko-KR" dirty="0"/>
              <a:t>A, B, C, D </a:t>
            </a:r>
            <a:r>
              <a:rPr lang="ko-KR" altLang="en-US" dirty="0"/>
              <a:t>유저에게 각각 이동 패킷을 보내는 처리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이게 그냥 보통 연산도 아니고 소켓 </a:t>
            </a:r>
            <a:r>
              <a:rPr lang="en-US" altLang="ko-KR" dirty="0"/>
              <a:t>IO</a:t>
            </a:r>
            <a:r>
              <a:rPr lang="ko-KR" altLang="en-US" dirty="0"/>
              <a:t>가 포함된 연산을 </a:t>
            </a:r>
            <a:r>
              <a:rPr lang="en-US" altLang="ko-KR" dirty="0"/>
              <a:t>n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제곱 만큼의 연산이 필요한 거죠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예를 들어 </a:t>
            </a:r>
            <a:r>
              <a:rPr lang="en-US" altLang="ko-KR" dirty="0"/>
              <a:t>500</a:t>
            </a:r>
            <a:r>
              <a:rPr lang="ko-KR" altLang="en-US" dirty="0"/>
              <a:t>명의 유저가 동시에 움직이면 서버는 </a:t>
            </a:r>
            <a:r>
              <a:rPr lang="en-US" altLang="ko-KR" dirty="0"/>
              <a:t>250,000</a:t>
            </a:r>
            <a:r>
              <a:rPr lang="ko-KR" altLang="en-US" dirty="0"/>
              <a:t>번의 연산이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44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26223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몬스터의 </a:t>
            </a:r>
            <a:r>
              <a:rPr lang="en-US" altLang="ko-KR" dirty="0"/>
              <a:t>AI, </a:t>
            </a:r>
            <a:r>
              <a:rPr lang="ko-KR" altLang="en-US" dirty="0"/>
              <a:t>공격 스킬 등이 적용이 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연산을 처리하는 서버는 토를 하게 되겠죠</a:t>
            </a:r>
            <a:r>
              <a:rPr lang="en-US" altLang="ko-KR" dirty="0"/>
              <a:t>..?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45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830939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이것을 가능하게 만들기 위해서 </a:t>
            </a:r>
            <a:r>
              <a:rPr lang="en-US" altLang="ko-KR" dirty="0"/>
              <a:t>MMO </a:t>
            </a:r>
            <a:r>
              <a:rPr lang="ko-KR" altLang="en-US" dirty="0"/>
              <a:t>서버는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반드시 멀티 쓰레드 병렬 처리가 필수적입니다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이렇게 되면 운영체제 강의에서 볼 수 있었던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경합경쟁</a:t>
            </a:r>
            <a:r>
              <a:rPr lang="en-US" altLang="ko-KR" dirty="0"/>
              <a:t>, </a:t>
            </a:r>
            <a:r>
              <a:rPr lang="ko-KR" altLang="en-US" dirty="0" err="1"/>
              <a:t>데드락</a:t>
            </a:r>
            <a:r>
              <a:rPr lang="ko-KR" altLang="en-US" dirty="0"/>
              <a:t> 문제 등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생각만 해도 골치 아픈 이슈들이 등장하고 구현 난이도 또한 매우 높아지게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서버 개발자를 구하기가 쉽지 않고 각 게임회사의 게임서버 기술은 극비에 붙이는 경우가 많다고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46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419325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이제 다시 원점으로 </a:t>
            </a:r>
            <a:r>
              <a:rPr lang="ko-KR" altLang="en-US" dirty="0" err="1"/>
              <a:t>돌아와서요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앞으로 구현될 메타버스 공간에서는 이와 같은 </a:t>
            </a:r>
            <a:r>
              <a:rPr lang="en-US" altLang="ko-KR" dirty="0"/>
              <a:t>MMO </a:t>
            </a:r>
            <a:r>
              <a:rPr lang="ko-KR" altLang="en-US" dirty="0"/>
              <a:t>서버 기술이 정말 핵심이 될 것이라고 생각합니다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47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567140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끝으로 제가 개인적으로 가고 싶은 방향은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ko-KR" altLang="en-US" dirty="0"/>
              <a:t>메타버스 속 클라이언트와 서버를 모두 할 줄 아는 개발자가 되고 싶습니다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이미 </a:t>
            </a:r>
            <a:r>
              <a:rPr lang="ko-KR" altLang="en-US" dirty="0" err="1"/>
              <a:t>펄어비스에서는</a:t>
            </a:r>
            <a:r>
              <a:rPr lang="ko-KR" altLang="en-US" dirty="0"/>
              <a:t> </a:t>
            </a:r>
            <a:r>
              <a:rPr lang="ko-KR" altLang="en-US" dirty="0" err="1"/>
              <a:t>클라와</a:t>
            </a:r>
            <a:r>
              <a:rPr lang="ko-KR" altLang="en-US" dirty="0"/>
              <a:t> 서버 모두 할 줄 아는 개발자가 투입되어 프로젝트를 진행하고 있고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특정 기능을 구현하기 위해 </a:t>
            </a:r>
            <a:r>
              <a:rPr lang="ko-KR" altLang="en-US" dirty="0" err="1"/>
              <a:t>클라</a:t>
            </a:r>
            <a:r>
              <a:rPr lang="en-US" altLang="ko-KR" dirty="0"/>
              <a:t>,</a:t>
            </a:r>
            <a:r>
              <a:rPr lang="ko-KR" altLang="en-US" dirty="0"/>
              <a:t> 서버 개발자가 나뉘는 것이 아니라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특정 기능을 한 명의 개발자가 맡아서 </a:t>
            </a:r>
            <a:r>
              <a:rPr lang="ko-KR" altLang="en-US" dirty="0" err="1"/>
              <a:t>클라</a:t>
            </a:r>
            <a:r>
              <a:rPr lang="en-US" altLang="ko-KR" dirty="0"/>
              <a:t>, </a:t>
            </a:r>
            <a:r>
              <a:rPr lang="ko-KR" altLang="en-US" dirty="0"/>
              <a:t>서버 개발을 같이 하는 방식을 차용하고 있다고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48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108800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위해 개인적으로 강의를 들으면서 만든 </a:t>
            </a:r>
            <a:r>
              <a:rPr lang="en-US" altLang="ko-KR" dirty="0"/>
              <a:t>2D MMO </a:t>
            </a:r>
            <a:r>
              <a:rPr lang="ko-KR" altLang="en-US" dirty="0"/>
              <a:t>프로젝트입니다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디자인은 매우 </a:t>
            </a:r>
            <a:r>
              <a:rPr lang="ko-KR" altLang="en-US" dirty="0" err="1"/>
              <a:t>허접하지만</a:t>
            </a:r>
            <a:r>
              <a:rPr lang="ko-KR" altLang="en-US" dirty="0"/>
              <a:t> 내부 서버 소스는 많은 공부가 될 겁니다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49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67419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최초의 인터넷은 문자 정보의 바다 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페이지를 열면 과학자들의 논문이나 뉴스 같은 텍스트 뿐이 였고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그저 색깔이 다른 글자를 누르면 다른 페이지로 넘어가는 하이퍼링크가 있는 흥미로운 책 정도 였죠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인터넷 속도가 빨라지자 사진을 올리고 물건을 팔 수 있는 수준까지 발전하였습니다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전자상거래가 가능하게 된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이때부터 인터넷이라는 가상 공간에서 물건의 정보가 넘쳐나는 공간이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77011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50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382734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+mj-ea"/>
                <a:ea typeface="+mj-ea"/>
              </a:rPr>
              <a:t>긴 발표 </a:t>
            </a:r>
            <a:r>
              <a:rPr lang="ko-KR" altLang="en-US" dirty="0" err="1">
                <a:latin typeface="+mj-ea"/>
                <a:ea typeface="+mj-ea"/>
              </a:rPr>
              <a:t>들어주셔서</a:t>
            </a:r>
            <a:r>
              <a:rPr lang="ko-KR" altLang="en-US" dirty="0">
                <a:latin typeface="+mj-ea"/>
                <a:ea typeface="+mj-ea"/>
              </a:rPr>
              <a:t> 진심으로 고생 많으셨고 감사합니다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rtl="0"/>
            <a:endParaRPr lang="en-US" altLang="ko-KR" dirty="0">
              <a:latin typeface="+mj-ea"/>
              <a:ea typeface="+mj-ea"/>
            </a:endParaRPr>
          </a:p>
          <a:p>
            <a:pPr rtl="0"/>
            <a:r>
              <a:rPr lang="ko-KR" altLang="en-US" dirty="0">
                <a:latin typeface="+mj-ea"/>
                <a:ea typeface="+mj-ea"/>
              </a:rPr>
              <a:t>혹시 발표와 관련해서 질문이 있다면 해주시고</a:t>
            </a:r>
            <a:endParaRPr lang="en-US" altLang="ko-KR" dirty="0">
              <a:latin typeface="+mj-ea"/>
              <a:ea typeface="+mj-ea"/>
            </a:endParaRPr>
          </a:p>
          <a:p>
            <a:pPr rtl="0"/>
            <a:endParaRPr lang="en-US" altLang="ko-KR" dirty="0">
              <a:latin typeface="+mj-ea"/>
              <a:ea typeface="+mj-ea"/>
            </a:endParaRPr>
          </a:p>
          <a:p>
            <a:pPr rtl="0"/>
            <a:r>
              <a:rPr lang="ko-KR" altLang="en-US" dirty="0">
                <a:latin typeface="+mj-ea"/>
                <a:ea typeface="+mj-ea"/>
              </a:rPr>
              <a:t>제 개인 </a:t>
            </a:r>
            <a:r>
              <a:rPr lang="ko-KR" altLang="en-US" dirty="0" err="1">
                <a:latin typeface="+mj-ea"/>
                <a:ea typeface="+mj-ea"/>
              </a:rPr>
              <a:t>깃허브도</a:t>
            </a:r>
            <a:r>
              <a:rPr lang="ko-KR" altLang="en-US" dirty="0">
                <a:latin typeface="+mj-ea"/>
                <a:ea typeface="+mj-ea"/>
              </a:rPr>
              <a:t> 많이 </a:t>
            </a:r>
            <a:r>
              <a:rPr lang="ko-KR" altLang="en-US" dirty="0" err="1">
                <a:latin typeface="+mj-ea"/>
                <a:ea typeface="+mj-ea"/>
              </a:rPr>
              <a:t>놀러오셔서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팔로우</a:t>
            </a:r>
            <a:r>
              <a:rPr lang="ko-KR" altLang="en-US" dirty="0">
                <a:latin typeface="+mj-ea"/>
                <a:ea typeface="+mj-ea"/>
              </a:rPr>
              <a:t> 걸어주세요 </a:t>
            </a:r>
            <a:r>
              <a:rPr lang="ko-KR" altLang="en-US" dirty="0" err="1">
                <a:latin typeface="+mj-ea"/>
                <a:ea typeface="+mj-ea"/>
              </a:rPr>
              <a:t>ㅋㅋㅋ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rtl="0"/>
            <a:endParaRPr lang="en-US" altLang="ko-KR" dirty="0">
              <a:latin typeface="+mj-ea"/>
              <a:ea typeface="+mj-ea"/>
            </a:endParaRPr>
          </a:p>
          <a:p>
            <a:pPr rtl="0"/>
            <a:r>
              <a:rPr lang="ko-KR" altLang="en-US" dirty="0">
                <a:latin typeface="+mj-ea"/>
                <a:ea typeface="+mj-ea"/>
              </a:rPr>
              <a:t>바로 </a:t>
            </a:r>
            <a:r>
              <a:rPr lang="ko-KR" altLang="en-US" dirty="0" err="1">
                <a:latin typeface="+mj-ea"/>
                <a:ea typeface="+mj-ea"/>
              </a:rPr>
              <a:t>맞팔</a:t>
            </a:r>
            <a:r>
              <a:rPr lang="ko-KR" altLang="en-US" dirty="0">
                <a:latin typeface="+mj-ea"/>
                <a:ea typeface="+mj-ea"/>
              </a:rPr>
              <a:t> 하겠습니다 </a:t>
            </a:r>
            <a:r>
              <a:rPr lang="ko-KR" altLang="en-US" dirty="0" err="1">
                <a:latin typeface="+mj-ea"/>
                <a:ea typeface="+mj-ea"/>
              </a:rPr>
              <a:t>ㅎㅎ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F8D0E63-0F6A-47B0-8BD1-6E95B004C872}" type="slidenum">
              <a:rPr lang="en-US" altLang="ko-KR" smtClean="0">
                <a:latin typeface="+mj-ea"/>
                <a:ea typeface="+mj-ea"/>
              </a:rPr>
              <a:t>51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28008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52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74153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ko-KR" altLang="en-US" dirty="0" err="1"/>
              <a:t>이곳에도</a:t>
            </a:r>
            <a:r>
              <a:rPr lang="ko-KR" altLang="en-US" dirty="0"/>
              <a:t> 사람은 없었습니다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38565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아마 인터넷 공간에서 최초로 사람의 모습을 볼 수 있었던 곳은 싸이월드 정도 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디지털 카메라를 가진 사람들이 사진을 찍어서 싸이월드에 올리기 시작했는데요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이 희대의 짤</a:t>
            </a:r>
            <a:r>
              <a:rPr lang="en-US" altLang="ko-KR" dirty="0"/>
              <a:t>(?) </a:t>
            </a:r>
            <a:r>
              <a:rPr lang="ko-KR" altLang="en-US" dirty="0"/>
              <a:t>만들어낸 곳이 였죠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17487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아무튼 이때부터 인터넷 사용자가 폭발적으로 늘기 시작했습니다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 페이스북이나 인스타 그램에 자리를 내어주게 </a:t>
            </a:r>
            <a:r>
              <a:rPr lang="ko-KR" altLang="en-US" dirty="0" err="1"/>
              <a:t>되었지만요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04819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여기까지가</a:t>
            </a:r>
            <a:r>
              <a:rPr lang="ko-KR" altLang="en-US" dirty="0"/>
              <a:t> 우리가 잘 아는 정통적인 인터넷 공간입니다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9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17854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래픽 33" descr="Tag=AccentColor&#10;Flavor=Light&#10;Target=Fill">
            <a:extLst>
              <a:ext uri="{FF2B5EF4-FFF2-40B4-BE49-F238E27FC236}">
                <a16:creationId xmlns:a16="http://schemas.microsoft.com/office/drawing/2014/main" id="{A4E7DAC5-621F-40E6-ACD2-590570CC84F8}"/>
              </a:ext>
            </a:extLst>
          </p:cNvPr>
          <p:cNvSpPr>
            <a:spLocks noChangeAspect="1"/>
          </p:cNvSpPr>
          <p:nvPr userDrawn="1"/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20" y="960120"/>
            <a:ext cx="7077456" cy="2898648"/>
          </a:xfrm>
        </p:spPr>
        <p:txBody>
          <a:bodyPr rtlCol="0" anchor="b">
            <a:noAutofit/>
          </a:bodyPr>
          <a:lstStyle>
            <a:lvl1pPr algn="ctr">
              <a:defRPr sz="8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472" y="4535424"/>
            <a:ext cx="6931152" cy="941832"/>
          </a:xfrm>
        </p:spPr>
        <p:txBody>
          <a:bodyPr rtlCol="0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11" name="직사각형 6">
            <a:extLst>
              <a:ext uri="{FF2B5EF4-FFF2-40B4-BE49-F238E27FC236}">
                <a16:creationId xmlns:a16="http://schemas.microsoft.com/office/drawing/2014/main" id="{371B7A5D-C918-4744-A5FA-75C904B3B8D4}"/>
              </a:ext>
            </a:extLst>
          </p:cNvPr>
          <p:cNvSpPr/>
          <p:nvPr userDrawn="1"/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568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en-US" altLang="ko-KR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78608"/>
            <a:ext cx="5157787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617842"/>
            <a:ext cx="5157787" cy="2572645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578608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617842"/>
            <a:ext cx="5183188" cy="2572645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0" name="직사각형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40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 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en-US" altLang="ko-KR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9224" y="2578608"/>
            <a:ext cx="3200400" cy="711244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부제목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" y="3339547"/>
            <a:ext cx="3200400" cy="2900635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lnSpc>
                <a:spcPct val="9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lnSpc>
                <a:spcPct val="9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lnSpc>
                <a:spcPct val="9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9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578608"/>
            <a:ext cx="3200400" cy="71323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부제목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3339548"/>
            <a:ext cx="3200400" cy="2850940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lnSpc>
                <a:spcPct val="9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lnSpc>
                <a:spcPct val="9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lnSpc>
                <a:spcPct val="9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9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0" name="직사각형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42AA5FD4-D71A-436D-B50A-847980623C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9328" y="2578608"/>
            <a:ext cx="3200400" cy="71323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부제목</a:t>
            </a: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498877DB-362B-4B53-84A8-D53090240F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39328" y="3339548"/>
            <a:ext cx="3200400" cy="2850940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lnSpc>
                <a:spcPct val="9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lnSpc>
                <a:spcPct val="9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lnSpc>
                <a:spcPct val="9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9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075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개의 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95429EAB-EC88-4283-9CAC-5C4336D68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63901" y="-1"/>
            <a:ext cx="3928091" cy="4143506"/>
          </a:xfrm>
          <a:custGeom>
            <a:avLst/>
            <a:gdLst>
              <a:gd name="connsiteX0" fmla="*/ 23605 w 3928091"/>
              <a:gd name="connsiteY0" fmla="*/ 0 h 4143506"/>
              <a:gd name="connsiteX1" fmla="*/ 3928091 w 3928091"/>
              <a:gd name="connsiteY1" fmla="*/ 0 h 4143506"/>
              <a:gd name="connsiteX2" fmla="*/ 3928091 w 3928091"/>
              <a:gd name="connsiteY2" fmla="*/ 4125656 h 4143506"/>
              <a:gd name="connsiteX3" fmla="*/ 3780617 w 3928091"/>
              <a:gd name="connsiteY3" fmla="*/ 4131078 h 4143506"/>
              <a:gd name="connsiteX4" fmla="*/ 3281801 w 3928091"/>
              <a:gd name="connsiteY4" fmla="*/ 4125634 h 4143506"/>
              <a:gd name="connsiteX5" fmla="*/ 2622887 w 3928091"/>
              <a:gd name="connsiteY5" fmla="*/ 4130456 h 4143506"/>
              <a:gd name="connsiteX6" fmla="*/ 2169916 w 3928091"/>
              <a:gd name="connsiteY6" fmla="*/ 4111570 h 4143506"/>
              <a:gd name="connsiteX7" fmla="*/ 1705097 w 3928091"/>
              <a:gd name="connsiteY7" fmla="*/ 4140234 h 4143506"/>
              <a:gd name="connsiteX8" fmla="*/ 1364801 w 3928091"/>
              <a:gd name="connsiteY8" fmla="*/ 4124429 h 4143506"/>
              <a:gd name="connsiteX9" fmla="*/ 1123316 w 3928091"/>
              <a:gd name="connsiteY9" fmla="*/ 4121750 h 4143506"/>
              <a:gd name="connsiteX10" fmla="*/ 688243 w 3928091"/>
              <a:gd name="connsiteY10" fmla="*/ 4130323 h 4143506"/>
              <a:gd name="connsiteX11" fmla="*/ 298918 w 3928091"/>
              <a:gd name="connsiteY11" fmla="*/ 4118266 h 4143506"/>
              <a:gd name="connsiteX12" fmla="*/ 105785 w 3928091"/>
              <a:gd name="connsiteY12" fmla="*/ 4130037 h 4143506"/>
              <a:gd name="connsiteX13" fmla="*/ 15503 w 3928091"/>
              <a:gd name="connsiteY13" fmla="*/ 4130462 h 4143506"/>
              <a:gd name="connsiteX14" fmla="*/ 14458 w 3928091"/>
              <a:gd name="connsiteY14" fmla="*/ 4122289 h 4143506"/>
              <a:gd name="connsiteX15" fmla="*/ 346 w 3928091"/>
              <a:gd name="connsiteY15" fmla="*/ 3882149 h 4143506"/>
              <a:gd name="connsiteX16" fmla="*/ 27583 w 3928091"/>
              <a:gd name="connsiteY16" fmla="*/ 3294816 h 4143506"/>
              <a:gd name="connsiteX17" fmla="*/ 21797 w 3928091"/>
              <a:gd name="connsiteY17" fmla="*/ 3078932 h 4143506"/>
              <a:gd name="connsiteX18" fmla="*/ 30264 w 3928091"/>
              <a:gd name="connsiteY18" fmla="*/ 2835999 h 4143506"/>
              <a:gd name="connsiteX19" fmla="*/ 33510 w 3928091"/>
              <a:gd name="connsiteY19" fmla="*/ 2550270 h 4143506"/>
              <a:gd name="connsiteX20" fmla="*/ 9096 w 3928091"/>
              <a:gd name="connsiteY20" fmla="*/ 1764959 h 4143506"/>
              <a:gd name="connsiteX21" fmla="*/ 30406 w 3928091"/>
              <a:gd name="connsiteY21" fmla="*/ 1598729 h 4143506"/>
              <a:gd name="connsiteX22" fmla="*/ 20244 w 3928091"/>
              <a:gd name="connsiteY22" fmla="*/ 1114767 h 4143506"/>
              <a:gd name="connsiteX23" fmla="*/ 26736 w 3928091"/>
              <a:gd name="connsiteY23" fmla="*/ 579120 h 4143506"/>
              <a:gd name="connsiteX24" fmla="*/ 38237 w 3928091"/>
              <a:gd name="connsiteY24" fmla="*/ 288533 h 414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28091" h="4143506">
                <a:moveTo>
                  <a:pt x="23605" y="0"/>
                </a:moveTo>
                <a:lnTo>
                  <a:pt x="3928091" y="0"/>
                </a:lnTo>
                <a:lnTo>
                  <a:pt x="3928091" y="4125656"/>
                </a:lnTo>
                <a:lnTo>
                  <a:pt x="3780617" y="4131078"/>
                </a:lnTo>
                <a:cubicBezTo>
                  <a:pt x="3614346" y="4131561"/>
                  <a:pt x="3448073" y="4118803"/>
                  <a:pt x="3281801" y="4125634"/>
                </a:cubicBezTo>
                <a:cubicBezTo>
                  <a:pt x="3062120" y="4134609"/>
                  <a:pt x="2842441" y="4144923"/>
                  <a:pt x="2622887" y="4130456"/>
                </a:cubicBezTo>
                <a:cubicBezTo>
                  <a:pt x="2472401" y="4120545"/>
                  <a:pt x="2321159" y="4107551"/>
                  <a:pt x="2169916" y="4111570"/>
                </a:cubicBezTo>
                <a:cubicBezTo>
                  <a:pt x="2014640" y="4115856"/>
                  <a:pt x="1859994" y="4129920"/>
                  <a:pt x="1705097" y="4140234"/>
                </a:cubicBezTo>
                <a:cubicBezTo>
                  <a:pt x="1591463" y="4147694"/>
                  <a:pt x="1477389" y="4142391"/>
                  <a:pt x="1364801" y="4124429"/>
                </a:cubicBezTo>
                <a:cubicBezTo>
                  <a:pt x="1284516" y="4111703"/>
                  <a:pt x="1203727" y="4117195"/>
                  <a:pt x="1123316" y="4121750"/>
                </a:cubicBezTo>
                <a:cubicBezTo>
                  <a:pt x="978124" y="4130323"/>
                  <a:pt x="833434" y="4143717"/>
                  <a:pt x="688243" y="4130323"/>
                </a:cubicBezTo>
                <a:cubicBezTo>
                  <a:pt x="558551" y="4118266"/>
                  <a:pt x="427601" y="4108489"/>
                  <a:pt x="298918" y="4118266"/>
                </a:cubicBezTo>
                <a:cubicBezTo>
                  <a:pt x="234577" y="4123155"/>
                  <a:pt x="170204" y="4128045"/>
                  <a:pt x="105785" y="4130037"/>
                </a:cubicBezTo>
                <a:lnTo>
                  <a:pt x="15503" y="4130462"/>
                </a:lnTo>
                <a:lnTo>
                  <a:pt x="14458" y="4122289"/>
                </a:lnTo>
                <a:cubicBezTo>
                  <a:pt x="3338" y="4042653"/>
                  <a:pt x="-1375" y="3962394"/>
                  <a:pt x="346" y="3882149"/>
                </a:cubicBezTo>
                <a:cubicBezTo>
                  <a:pt x="205" y="3686075"/>
                  <a:pt x="9942" y="3490383"/>
                  <a:pt x="27583" y="3294816"/>
                </a:cubicBezTo>
                <a:cubicBezTo>
                  <a:pt x="31859" y="3222826"/>
                  <a:pt x="29926" y="3150656"/>
                  <a:pt x="21797" y="3078932"/>
                </a:cubicBezTo>
                <a:cubicBezTo>
                  <a:pt x="13668" y="2997950"/>
                  <a:pt x="16505" y="2916372"/>
                  <a:pt x="30264" y="2835999"/>
                </a:cubicBezTo>
                <a:cubicBezTo>
                  <a:pt x="47622" y="2740756"/>
                  <a:pt x="39860" y="2645513"/>
                  <a:pt x="33510" y="2550270"/>
                </a:cubicBezTo>
                <a:cubicBezTo>
                  <a:pt x="16152" y="2288796"/>
                  <a:pt x="-5017" y="2027322"/>
                  <a:pt x="9096" y="1764959"/>
                </a:cubicBezTo>
                <a:cubicBezTo>
                  <a:pt x="12060" y="1708956"/>
                  <a:pt x="25042" y="1654350"/>
                  <a:pt x="30406" y="1598729"/>
                </a:cubicBezTo>
                <a:cubicBezTo>
                  <a:pt x="46071" y="1437069"/>
                  <a:pt x="27723" y="1276045"/>
                  <a:pt x="20244" y="1114767"/>
                </a:cubicBezTo>
                <a:cubicBezTo>
                  <a:pt x="9491" y="936281"/>
                  <a:pt x="11664" y="757351"/>
                  <a:pt x="26736" y="579120"/>
                </a:cubicBezTo>
                <a:cubicBezTo>
                  <a:pt x="36191" y="482353"/>
                  <a:pt x="39402" y="385459"/>
                  <a:pt x="38237" y="28853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95853130-EDA3-41D2-A3D5-E39613A79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81029" y="4328340"/>
            <a:ext cx="3910962" cy="2529660"/>
          </a:xfrm>
          <a:custGeom>
            <a:avLst/>
            <a:gdLst>
              <a:gd name="connsiteX0" fmla="*/ 842684 w 3910962"/>
              <a:gd name="connsiteY0" fmla="*/ 662 h 2529660"/>
              <a:gd name="connsiteX1" fmla="*/ 1140350 w 3910962"/>
              <a:gd name="connsiteY1" fmla="*/ 3173 h 2529660"/>
              <a:gd name="connsiteX2" fmla="*/ 1350451 w 3910962"/>
              <a:gd name="connsiteY2" fmla="*/ 29025 h 2529660"/>
              <a:gd name="connsiteX3" fmla="*/ 1903495 w 3910962"/>
              <a:gd name="connsiteY3" fmla="*/ 18310 h 2529660"/>
              <a:gd name="connsiteX4" fmla="*/ 2649374 w 3910962"/>
              <a:gd name="connsiteY4" fmla="*/ 22730 h 2529660"/>
              <a:gd name="connsiteX5" fmla="*/ 3310304 w 3910962"/>
              <a:gd name="connsiteY5" fmla="*/ 10808 h 2529660"/>
              <a:gd name="connsiteX6" fmla="*/ 3684881 w 3910962"/>
              <a:gd name="connsiteY6" fmla="*/ 10808 h 2529660"/>
              <a:gd name="connsiteX7" fmla="*/ 3887420 w 3910962"/>
              <a:gd name="connsiteY7" fmla="*/ 15630 h 2529660"/>
              <a:gd name="connsiteX8" fmla="*/ 3910962 w 3910962"/>
              <a:gd name="connsiteY8" fmla="*/ 11105 h 2529660"/>
              <a:gd name="connsiteX9" fmla="*/ 3910962 w 3910962"/>
              <a:gd name="connsiteY9" fmla="*/ 2529660 h 2529660"/>
              <a:gd name="connsiteX10" fmla="*/ 6242 w 3910962"/>
              <a:gd name="connsiteY10" fmla="*/ 2529660 h 2529660"/>
              <a:gd name="connsiteX11" fmla="*/ 25280 w 3910962"/>
              <a:gd name="connsiteY11" fmla="*/ 2158134 h 2529660"/>
              <a:gd name="connsiteX12" fmla="*/ 11167 w 3910962"/>
              <a:gd name="connsiteY12" fmla="*/ 1427303 h 2529660"/>
              <a:gd name="connsiteX13" fmla="*/ 3970 w 3910962"/>
              <a:gd name="connsiteY13" fmla="*/ 934453 h 2529660"/>
              <a:gd name="connsiteX14" fmla="*/ 5805 w 3910962"/>
              <a:gd name="connsiteY14" fmla="*/ 380010 h 2529660"/>
              <a:gd name="connsiteX15" fmla="*/ 18506 w 3910962"/>
              <a:gd name="connsiteY15" fmla="*/ 139744 h 2529660"/>
              <a:gd name="connsiteX16" fmla="*/ 19072 w 3910962"/>
              <a:gd name="connsiteY16" fmla="*/ 23791 h 2529660"/>
              <a:gd name="connsiteX17" fmla="*/ 67093 w 3910962"/>
              <a:gd name="connsiteY17" fmla="*/ 27133 h 2529660"/>
              <a:gd name="connsiteX18" fmla="*/ 545085 w 3910962"/>
              <a:gd name="connsiteY18" fmla="*/ 11612 h 2529660"/>
              <a:gd name="connsiteX19" fmla="*/ 842684 w 3910962"/>
              <a:gd name="connsiteY19" fmla="*/ 662 h 252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10962" h="2529660">
                <a:moveTo>
                  <a:pt x="842684" y="662"/>
                </a:moveTo>
                <a:cubicBezTo>
                  <a:pt x="941895" y="-744"/>
                  <a:pt x="1041116" y="93"/>
                  <a:pt x="1140350" y="3173"/>
                </a:cubicBezTo>
                <a:cubicBezTo>
                  <a:pt x="1210804" y="5316"/>
                  <a:pt x="1279746" y="24605"/>
                  <a:pt x="1350451" y="29025"/>
                </a:cubicBezTo>
                <a:cubicBezTo>
                  <a:pt x="1535093" y="40276"/>
                  <a:pt x="1719483" y="30901"/>
                  <a:pt x="1903495" y="18310"/>
                </a:cubicBezTo>
                <a:cubicBezTo>
                  <a:pt x="2151898" y="628"/>
                  <a:pt x="2401172" y="2101"/>
                  <a:pt x="2649374" y="22730"/>
                </a:cubicBezTo>
                <a:cubicBezTo>
                  <a:pt x="2869445" y="43947"/>
                  <a:pt x="3091027" y="39942"/>
                  <a:pt x="3310304" y="10808"/>
                </a:cubicBezTo>
                <a:cubicBezTo>
                  <a:pt x="3434575" y="-7007"/>
                  <a:pt x="3559980" y="9067"/>
                  <a:pt x="3684881" y="10808"/>
                </a:cubicBezTo>
                <a:cubicBezTo>
                  <a:pt x="3752435" y="11746"/>
                  <a:pt x="3819992" y="12684"/>
                  <a:pt x="3887420" y="15630"/>
                </a:cubicBezTo>
                <a:lnTo>
                  <a:pt x="3910962" y="11105"/>
                </a:lnTo>
                <a:lnTo>
                  <a:pt x="3910962" y="2529660"/>
                </a:lnTo>
                <a:lnTo>
                  <a:pt x="6242" y="2529660"/>
                </a:lnTo>
                <a:lnTo>
                  <a:pt x="25280" y="2158134"/>
                </a:lnTo>
                <a:cubicBezTo>
                  <a:pt x="28243" y="1914439"/>
                  <a:pt x="36288" y="1670236"/>
                  <a:pt x="11167" y="1427303"/>
                </a:cubicBezTo>
                <a:cubicBezTo>
                  <a:pt x="-5908" y="1262723"/>
                  <a:pt x="865" y="1098905"/>
                  <a:pt x="3970" y="934453"/>
                </a:cubicBezTo>
                <a:cubicBezTo>
                  <a:pt x="7498" y="749680"/>
                  <a:pt x="5805" y="564783"/>
                  <a:pt x="5805" y="380010"/>
                </a:cubicBezTo>
                <a:cubicBezTo>
                  <a:pt x="5522" y="299625"/>
                  <a:pt x="10321" y="219748"/>
                  <a:pt x="18506" y="139744"/>
                </a:cubicBezTo>
                <a:lnTo>
                  <a:pt x="19072" y="23791"/>
                </a:lnTo>
                <a:lnTo>
                  <a:pt x="67093" y="27133"/>
                </a:lnTo>
                <a:cubicBezTo>
                  <a:pt x="226530" y="32207"/>
                  <a:pt x="385807" y="21156"/>
                  <a:pt x="545085" y="11612"/>
                </a:cubicBezTo>
                <a:cubicBezTo>
                  <a:pt x="644275" y="5719"/>
                  <a:pt x="743474" y="2069"/>
                  <a:pt x="842684" y="662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3A9F270A-23C2-4A09-BC7C-5CB160B890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1992" y="3792430"/>
            <a:ext cx="3041329" cy="3065569"/>
          </a:xfrm>
          <a:custGeom>
            <a:avLst/>
            <a:gdLst>
              <a:gd name="connsiteX0" fmla="*/ 2750933 w 3041329"/>
              <a:gd name="connsiteY0" fmla="*/ 0 h 3065569"/>
              <a:gd name="connsiteX1" fmla="*/ 3041329 w 3041329"/>
              <a:gd name="connsiteY1" fmla="*/ 10946 h 3065569"/>
              <a:gd name="connsiteX2" fmla="*/ 3041329 w 3041329"/>
              <a:gd name="connsiteY2" fmla="*/ 175882 h 3065569"/>
              <a:gd name="connsiteX3" fmla="*/ 3034394 w 3041329"/>
              <a:gd name="connsiteY3" fmla="*/ 266109 h 3065569"/>
              <a:gd name="connsiteX4" fmla="*/ 3037217 w 3041329"/>
              <a:gd name="connsiteY4" fmla="*/ 802010 h 3065569"/>
              <a:gd name="connsiteX5" fmla="*/ 3025363 w 3041329"/>
              <a:gd name="connsiteY5" fmla="*/ 1170283 h 3065569"/>
              <a:gd name="connsiteX6" fmla="*/ 3020000 w 3041329"/>
              <a:gd name="connsiteY6" fmla="*/ 1316450 h 3065569"/>
              <a:gd name="connsiteX7" fmla="*/ 3014637 w 3041329"/>
              <a:gd name="connsiteY7" fmla="*/ 1344641 h 3065569"/>
              <a:gd name="connsiteX8" fmla="*/ 3014637 w 3041329"/>
              <a:gd name="connsiteY8" fmla="*/ 1357340 h 3065569"/>
              <a:gd name="connsiteX9" fmla="*/ 3021693 w 3041329"/>
              <a:gd name="connsiteY9" fmla="*/ 1384898 h 3065569"/>
              <a:gd name="connsiteX10" fmla="*/ 3029173 w 3041329"/>
              <a:gd name="connsiteY10" fmla="*/ 1911401 h 3065569"/>
              <a:gd name="connsiteX11" fmla="*/ 3039899 w 3041329"/>
              <a:gd name="connsiteY11" fmla="*/ 2395617 h 3065569"/>
              <a:gd name="connsiteX12" fmla="*/ 3041329 w 3041329"/>
              <a:gd name="connsiteY12" fmla="*/ 2446475 h 3065569"/>
              <a:gd name="connsiteX13" fmla="*/ 3041329 w 3041329"/>
              <a:gd name="connsiteY13" fmla="*/ 2649259 h 3065569"/>
              <a:gd name="connsiteX14" fmla="*/ 3040516 w 3041329"/>
              <a:gd name="connsiteY14" fmla="*/ 2683378 h 3065569"/>
              <a:gd name="connsiteX15" fmla="*/ 3029596 w 3041329"/>
              <a:gd name="connsiteY15" fmla="*/ 2971138 h 3065569"/>
              <a:gd name="connsiteX16" fmla="*/ 3031678 w 3041329"/>
              <a:gd name="connsiteY16" fmla="*/ 3022824 h 3065569"/>
              <a:gd name="connsiteX17" fmla="*/ 3034625 w 3041329"/>
              <a:gd name="connsiteY17" fmla="*/ 3065569 h 3065569"/>
              <a:gd name="connsiteX18" fmla="*/ 24938 w 3041329"/>
              <a:gd name="connsiteY18" fmla="*/ 3065569 h 3065569"/>
              <a:gd name="connsiteX19" fmla="*/ 25911 w 3041329"/>
              <a:gd name="connsiteY19" fmla="*/ 3001918 h 3065569"/>
              <a:gd name="connsiteX20" fmla="*/ 38276 w 3041329"/>
              <a:gd name="connsiteY20" fmla="*/ 2918677 h 3065569"/>
              <a:gd name="connsiteX21" fmla="*/ 28835 w 3041329"/>
              <a:gd name="connsiteY21" fmla="*/ 2491295 h 3065569"/>
              <a:gd name="connsiteX22" fmla="*/ 21053 w 3041329"/>
              <a:gd name="connsiteY22" fmla="*/ 2094786 h 3065569"/>
              <a:gd name="connsiteX23" fmla="*/ 16716 w 3041329"/>
              <a:gd name="connsiteY23" fmla="*/ 1719456 h 3065569"/>
              <a:gd name="connsiteX24" fmla="*/ 3192 w 3041329"/>
              <a:gd name="connsiteY24" fmla="*/ 1622752 h 3065569"/>
              <a:gd name="connsiteX25" fmla="*/ 24242 w 3041329"/>
              <a:gd name="connsiteY25" fmla="*/ 1269110 h 3065569"/>
              <a:gd name="connsiteX26" fmla="*/ 24242 w 3041329"/>
              <a:gd name="connsiteY26" fmla="*/ 1044447 h 3065569"/>
              <a:gd name="connsiteX27" fmla="*/ 13654 w 3041329"/>
              <a:gd name="connsiteY27" fmla="*/ 884594 h 3065569"/>
              <a:gd name="connsiteX28" fmla="*/ 23477 w 3041329"/>
              <a:gd name="connsiteY28" fmla="*/ 597929 h 3065569"/>
              <a:gd name="connsiteX29" fmla="*/ 26284 w 3041329"/>
              <a:gd name="connsiteY29" fmla="*/ 408605 h 3065569"/>
              <a:gd name="connsiteX30" fmla="*/ 33300 w 3041329"/>
              <a:gd name="connsiteY30" fmla="*/ 153452 h 3065569"/>
              <a:gd name="connsiteX31" fmla="*/ 16058 w 3041329"/>
              <a:gd name="connsiteY31" fmla="*/ 52511 h 3065569"/>
              <a:gd name="connsiteX32" fmla="*/ 13611 w 3041329"/>
              <a:gd name="connsiteY32" fmla="*/ 10473 h 3065569"/>
              <a:gd name="connsiteX33" fmla="*/ 222689 w 3041329"/>
              <a:gd name="connsiteY33" fmla="*/ 5194 h 3065569"/>
              <a:gd name="connsiteX34" fmla="*/ 988364 w 3041329"/>
              <a:gd name="connsiteY34" fmla="*/ 17002 h 3065569"/>
              <a:gd name="connsiteX35" fmla="*/ 1316477 w 3041329"/>
              <a:gd name="connsiteY35" fmla="*/ 7977 h 3065569"/>
              <a:gd name="connsiteX36" fmla="*/ 1738973 w 3041329"/>
              <a:gd name="connsiteY36" fmla="*/ 11247 h 3065569"/>
              <a:gd name="connsiteX37" fmla="*/ 2438148 w 3041329"/>
              <a:gd name="connsiteY37" fmla="*/ 11247 h 3065569"/>
              <a:gd name="connsiteX38" fmla="*/ 2750933 w 3041329"/>
              <a:gd name="connsiteY38" fmla="*/ 0 h 30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41329" h="3065569">
                <a:moveTo>
                  <a:pt x="2750933" y="0"/>
                </a:moveTo>
                <a:lnTo>
                  <a:pt x="3041329" y="10946"/>
                </a:lnTo>
                <a:lnTo>
                  <a:pt x="3041329" y="175882"/>
                </a:lnTo>
                <a:lnTo>
                  <a:pt x="3034394" y="266109"/>
                </a:lnTo>
                <a:cubicBezTo>
                  <a:pt x="3019012" y="444912"/>
                  <a:pt x="3025927" y="623588"/>
                  <a:pt x="3037217" y="802010"/>
                </a:cubicBezTo>
                <a:cubicBezTo>
                  <a:pt x="3044443" y="924849"/>
                  <a:pt x="3040477" y="1048016"/>
                  <a:pt x="3025363" y="1170283"/>
                </a:cubicBezTo>
                <a:cubicBezTo>
                  <a:pt x="3020000" y="1218920"/>
                  <a:pt x="3020987" y="1267685"/>
                  <a:pt x="3020000" y="1316450"/>
                </a:cubicBezTo>
                <a:cubicBezTo>
                  <a:pt x="3019717" y="1325847"/>
                  <a:pt x="3026069" y="1336767"/>
                  <a:pt x="3014637" y="1344641"/>
                </a:cubicBezTo>
                <a:lnTo>
                  <a:pt x="3014637" y="1357340"/>
                </a:lnTo>
                <a:cubicBezTo>
                  <a:pt x="3027198" y="1364325"/>
                  <a:pt x="3020706" y="1375754"/>
                  <a:pt x="3021693" y="1384898"/>
                </a:cubicBezTo>
                <a:cubicBezTo>
                  <a:pt x="3038360" y="1560005"/>
                  <a:pt x="3040872" y="1735963"/>
                  <a:pt x="3029173" y="1911401"/>
                </a:cubicBezTo>
                <a:cubicBezTo>
                  <a:pt x="3020564" y="2072933"/>
                  <a:pt x="3029455" y="2234211"/>
                  <a:pt x="3039899" y="2395617"/>
                </a:cubicBezTo>
                <a:lnTo>
                  <a:pt x="3041329" y="2446475"/>
                </a:lnTo>
                <a:lnTo>
                  <a:pt x="3041329" y="2649259"/>
                </a:lnTo>
                <a:lnTo>
                  <a:pt x="3040516" y="2683378"/>
                </a:lnTo>
                <a:cubicBezTo>
                  <a:pt x="3036759" y="2779288"/>
                  <a:pt x="3031078" y="2875197"/>
                  <a:pt x="3029596" y="2971138"/>
                </a:cubicBezTo>
                <a:cubicBezTo>
                  <a:pt x="3029314" y="2988346"/>
                  <a:pt x="3030372" y="3005585"/>
                  <a:pt x="3031678" y="3022824"/>
                </a:cubicBezTo>
                <a:lnTo>
                  <a:pt x="3034625" y="3065569"/>
                </a:lnTo>
                <a:lnTo>
                  <a:pt x="24938" y="3065569"/>
                </a:lnTo>
                <a:lnTo>
                  <a:pt x="25911" y="3001918"/>
                </a:lnTo>
                <a:cubicBezTo>
                  <a:pt x="28191" y="2973959"/>
                  <a:pt x="32318" y="2946151"/>
                  <a:pt x="38276" y="2918677"/>
                </a:cubicBezTo>
                <a:cubicBezTo>
                  <a:pt x="68779" y="2777462"/>
                  <a:pt x="65552" y="2631030"/>
                  <a:pt x="28835" y="2491295"/>
                </a:cubicBezTo>
                <a:cubicBezTo>
                  <a:pt x="-4463" y="2359636"/>
                  <a:pt x="-11352" y="2227594"/>
                  <a:pt x="21053" y="2094786"/>
                </a:cubicBezTo>
                <a:cubicBezTo>
                  <a:pt x="51646" y="1971356"/>
                  <a:pt x="50153" y="1842146"/>
                  <a:pt x="16716" y="1719456"/>
                </a:cubicBezTo>
                <a:cubicBezTo>
                  <a:pt x="9316" y="1687689"/>
                  <a:pt x="4787" y="1655323"/>
                  <a:pt x="3192" y="1622752"/>
                </a:cubicBezTo>
                <a:cubicBezTo>
                  <a:pt x="-6887" y="1503851"/>
                  <a:pt x="10081" y="1386608"/>
                  <a:pt x="24242" y="1269110"/>
                </a:cubicBezTo>
                <a:cubicBezTo>
                  <a:pt x="33683" y="1194222"/>
                  <a:pt x="48099" y="1118569"/>
                  <a:pt x="24242" y="1044447"/>
                </a:cubicBezTo>
                <a:cubicBezTo>
                  <a:pt x="7899" y="992791"/>
                  <a:pt x="4264" y="937959"/>
                  <a:pt x="13654" y="884594"/>
                </a:cubicBezTo>
                <a:cubicBezTo>
                  <a:pt x="29486" y="789881"/>
                  <a:pt x="32790" y="693497"/>
                  <a:pt x="23477" y="597929"/>
                </a:cubicBezTo>
                <a:cubicBezTo>
                  <a:pt x="17328" y="534919"/>
                  <a:pt x="18272" y="471411"/>
                  <a:pt x="26284" y="408605"/>
                </a:cubicBezTo>
                <a:cubicBezTo>
                  <a:pt x="36872" y="324149"/>
                  <a:pt x="53330" y="238162"/>
                  <a:pt x="33300" y="153452"/>
                </a:cubicBezTo>
                <a:cubicBezTo>
                  <a:pt x="25327" y="119804"/>
                  <a:pt x="19745" y="86163"/>
                  <a:pt x="16058" y="52511"/>
                </a:cubicBezTo>
                <a:lnTo>
                  <a:pt x="13611" y="10473"/>
                </a:lnTo>
                <a:lnTo>
                  <a:pt x="222689" y="5194"/>
                </a:lnTo>
                <a:cubicBezTo>
                  <a:pt x="477949" y="4054"/>
                  <a:pt x="733156" y="16119"/>
                  <a:pt x="988364" y="17002"/>
                </a:cubicBezTo>
                <a:cubicBezTo>
                  <a:pt x="1097946" y="17394"/>
                  <a:pt x="1207148" y="12424"/>
                  <a:pt x="1316477" y="7977"/>
                </a:cubicBezTo>
                <a:cubicBezTo>
                  <a:pt x="1457478" y="2353"/>
                  <a:pt x="1598225" y="13470"/>
                  <a:pt x="1738973" y="11247"/>
                </a:cubicBezTo>
                <a:cubicBezTo>
                  <a:pt x="1972073" y="7585"/>
                  <a:pt x="2205047" y="18310"/>
                  <a:pt x="2438148" y="11247"/>
                </a:cubicBezTo>
                <a:cubicBezTo>
                  <a:pt x="2542410" y="7977"/>
                  <a:pt x="2646671" y="3007"/>
                  <a:pt x="275093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AE3DF8F2-18BB-45CB-8A9F-A6F8DED4C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7598" y="0"/>
            <a:ext cx="3035794" cy="3597039"/>
          </a:xfrm>
          <a:custGeom>
            <a:avLst/>
            <a:gdLst>
              <a:gd name="connsiteX0" fmla="*/ 19840 w 3035794"/>
              <a:gd name="connsiteY0" fmla="*/ 0 h 3597039"/>
              <a:gd name="connsiteX1" fmla="*/ 3028263 w 3035794"/>
              <a:gd name="connsiteY1" fmla="*/ 0 h 3597039"/>
              <a:gd name="connsiteX2" fmla="*/ 3024697 w 3035794"/>
              <a:gd name="connsiteY2" fmla="*/ 140686 h 3597039"/>
              <a:gd name="connsiteX3" fmla="*/ 3035552 w 3035794"/>
              <a:gd name="connsiteY3" fmla="*/ 655695 h 3597039"/>
              <a:gd name="connsiteX4" fmla="*/ 3017206 w 3035794"/>
              <a:gd name="connsiteY4" fmla="*/ 941424 h 3597039"/>
              <a:gd name="connsiteX5" fmla="*/ 3027314 w 3035794"/>
              <a:gd name="connsiteY5" fmla="*/ 1375590 h 3597039"/>
              <a:gd name="connsiteX6" fmla="*/ 3035723 w 3035794"/>
              <a:gd name="connsiteY6" fmla="*/ 1661758 h 3597039"/>
              <a:gd name="connsiteX7" fmla="*/ 3035723 w 3035794"/>
              <a:gd name="connsiteY7" fmla="*/ 2108768 h 3597039"/>
              <a:gd name="connsiteX8" fmla="*/ 3024686 w 3035794"/>
              <a:gd name="connsiteY8" fmla="*/ 2232285 h 3597039"/>
              <a:gd name="connsiteX9" fmla="*/ 3025391 w 3035794"/>
              <a:gd name="connsiteY9" fmla="*/ 2548746 h 3597039"/>
              <a:gd name="connsiteX10" fmla="*/ 3024544 w 3035794"/>
              <a:gd name="connsiteY10" fmla="*/ 2932131 h 3597039"/>
              <a:gd name="connsiteX11" fmla="*/ 3029484 w 3035794"/>
              <a:gd name="connsiteY11" fmla="*/ 3206050 h 3597039"/>
              <a:gd name="connsiteX12" fmla="*/ 3029484 w 3035794"/>
              <a:gd name="connsiteY12" fmla="*/ 3492287 h 3597039"/>
              <a:gd name="connsiteX13" fmla="*/ 3026528 w 3035794"/>
              <a:gd name="connsiteY13" fmla="*/ 3584038 h 3597039"/>
              <a:gd name="connsiteX14" fmla="*/ 2536033 w 3035794"/>
              <a:gd name="connsiteY14" fmla="*/ 3578457 h 3597039"/>
              <a:gd name="connsiteX15" fmla="*/ 2062105 w 3035794"/>
              <a:gd name="connsiteY15" fmla="*/ 3578457 h 3597039"/>
              <a:gd name="connsiteX16" fmla="*/ 1545736 w 3035794"/>
              <a:gd name="connsiteY16" fmla="*/ 3591536 h 3597039"/>
              <a:gd name="connsiteX17" fmla="*/ 1047737 w 3035794"/>
              <a:gd name="connsiteY17" fmla="*/ 3582381 h 3597039"/>
              <a:gd name="connsiteX18" fmla="*/ 522627 w 3035794"/>
              <a:gd name="connsiteY18" fmla="*/ 3586174 h 3597039"/>
              <a:gd name="connsiteX19" fmla="*/ 179310 w 3035794"/>
              <a:gd name="connsiteY19" fmla="*/ 3582119 h 3597039"/>
              <a:gd name="connsiteX20" fmla="*/ 12768 w 3035794"/>
              <a:gd name="connsiteY20" fmla="*/ 3583434 h 3597039"/>
              <a:gd name="connsiteX21" fmla="*/ 14927 w 3035794"/>
              <a:gd name="connsiteY21" fmla="*/ 3541208 h 3597039"/>
              <a:gd name="connsiteX22" fmla="*/ 15947 w 3035794"/>
              <a:gd name="connsiteY22" fmla="*/ 3236172 h 3597039"/>
              <a:gd name="connsiteX23" fmla="*/ 15947 w 3035794"/>
              <a:gd name="connsiteY23" fmla="*/ 3093031 h 3597039"/>
              <a:gd name="connsiteX24" fmla="*/ 22581 w 3035794"/>
              <a:gd name="connsiteY24" fmla="*/ 2901666 h 3597039"/>
              <a:gd name="connsiteX25" fmla="*/ 9823 w 3035794"/>
              <a:gd name="connsiteY25" fmla="*/ 2816955 h 3597039"/>
              <a:gd name="connsiteX26" fmla="*/ 16074 w 3035794"/>
              <a:gd name="connsiteY26" fmla="*/ 2600075 h 3597039"/>
              <a:gd name="connsiteX27" fmla="*/ 22836 w 3035794"/>
              <a:gd name="connsiteY27" fmla="*/ 2349514 h 3597039"/>
              <a:gd name="connsiteX28" fmla="*/ 23857 w 3035794"/>
              <a:gd name="connsiteY28" fmla="*/ 2147560 h 3597039"/>
              <a:gd name="connsiteX29" fmla="*/ 26663 w 3035794"/>
              <a:gd name="connsiteY29" fmla="*/ 1765978 h 3597039"/>
              <a:gd name="connsiteX30" fmla="*/ 24367 w 3035794"/>
              <a:gd name="connsiteY30" fmla="*/ 1543612 h 3597039"/>
              <a:gd name="connsiteX31" fmla="*/ 24367 w 3035794"/>
              <a:gd name="connsiteY31" fmla="*/ 1033305 h 3597039"/>
              <a:gd name="connsiteX32" fmla="*/ 25133 w 3035794"/>
              <a:gd name="connsiteY32" fmla="*/ 759271 h 3597039"/>
              <a:gd name="connsiteX33" fmla="*/ 14289 w 3035794"/>
              <a:gd name="connsiteY33" fmla="*/ 353321 h 3597039"/>
              <a:gd name="connsiteX34" fmla="*/ 22581 w 3035794"/>
              <a:gd name="connsiteY34" fmla="*/ 20346 h 35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35794" h="3597039">
                <a:moveTo>
                  <a:pt x="19840" y="0"/>
                </a:moveTo>
                <a:lnTo>
                  <a:pt x="3028263" y="0"/>
                </a:lnTo>
                <a:lnTo>
                  <a:pt x="3024697" y="140686"/>
                </a:lnTo>
                <a:cubicBezTo>
                  <a:pt x="3025259" y="312749"/>
                  <a:pt x="3037669" y="484544"/>
                  <a:pt x="3035552" y="655695"/>
                </a:cubicBezTo>
                <a:cubicBezTo>
                  <a:pt x="3034423" y="750938"/>
                  <a:pt x="3013255" y="845927"/>
                  <a:pt x="3017206" y="941424"/>
                </a:cubicBezTo>
                <a:cubicBezTo>
                  <a:pt x="3022992" y="1086130"/>
                  <a:pt x="3024933" y="1230868"/>
                  <a:pt x="3027314" y="1375590"/>
                </a:cubicBezTo>
                <a:lnTo>
                  <a:pt x="3035723" y="1661758"/>
                </a:lnTo>
                <a:lnTo>
                  <a:pt x="3035723" y="2108768"/>
                </a:lnTo>
                <a:lnTo>
                  <a:pt x="3024686" y="2232285"/>
                </a:lnTo>
                <a:cubicBezTo>
                  <a:pt x="3008033" y="2337306"/>
                  <a:pt x="3018335" y="2443217"/>
                  <a:pt x="3025391" y="2548746"/>
                </a:cubicBezTo>
                <a:cubicBezTo>
                  <a:pt x="3034000" y="2676499"/>
                  <a:pt x="3038657" y="2804125"/>
                  <a:pt x="3024544" y="2932131"/>
                </a:cubicBezTo>
                <a:cubicBezTo>
                  <a:pt x="3014384" y="3023183"/>
                  <a:pt x="3023839" y="3114743"/>
                  <a:pt x="3029484" y="3206050"/>
                </a:cubicBezTo>
                <a:cubicBezTo>
                  <a:pt x="3036822" y="3301343"/>
                  <a:pt x="3036822" y="3396994"/>
                  <a:pt x="3029484" y="3492287"/>
                </a:cubicBezTo>
                <a:lnTo>
                  <a:pt x="3026528" y="3584038"/>
                </a:lnTo>
                <a:lnTo>
                  <a:pt x="2536033" y="3578457"/>
                </a:lnTo>
                <a:cubicBezTo>
                  <a:pt x="2378057" y="3583558"/>
                  <a:pt x="2220080" y="3585390"/>
                  <a:pt x="2062105" y="3578457"/>
                </a:cubicBezTo>
                <a:cubicBezTo>
                  <a:pt x="1889685" y="3570479"/>
                  <a:pt x="1717648" y="3579504"/>
                  <a:pt x="1545736" y="3591536"/>
                </a:cubicBezTo>
                <a:cubicBezTo>
                  <a:pt x="1379525" y="3603177"/>
                  <a:pt x="1213695" y="3594544"/>
                  <a:pt x="1047737" y="3582381"/>
                </a:cubicBezTo>
                <a:cubicBezTo>
                  <a:pt x="872873" y="3569328"/>
                  <a:pt x="697288" y="3570585"/>
                  <a:pt x="522627" y="3586174"/>
                </a:cubicBezTo>
                <a:cubicBezTo>
                  <a:pt x="408103" y="3596376"/>
                  <a:pt x="293327" y="3581074"/>
                  <a:pt x="179310" y="3582119"/>
                </a:cubicBezTo>
                <a:lnTo>
                  <a:pt x="12768" y="3583434"/>
                </a:lnTo>
                <a:lnTo>
                  <a:pt x="14927" y="3541208"/>
                </a:lnTo>
                <a:cubicBezTo>
                  <a:pt x="24495" y="3440295"/>
                  <a:pt x="35084" y="3338234"/>
                  <a:pt x="15947" y="3236172"/>
                </a:cubicBezTo>
                <a:cubicBezTo>
                  <a:pt x="7719" y="3188816"/>
                  <a:pt x="7719" y="3140388"/>
                  <a:pt x="15947" y="3093031"/>
                </a:cubicBezTo>
                <a:cubicBezTo>
                  <a:pt x="25898" y="3029243"/>
                  <a:pt x="35339" y="2966092"/>
                  <a:pt x="22581" y="2901666"/>
                </a:cubicBezTo>
                <a:cubicBezTo>
                  <a:pt x="16968" y="2873599"/>
                  <a:pt x="12758" y="2845277"/>
                  <a:pt x="9823" y="2816955"/>
                </a:cubicBezTo>
                <a:cubicBezTo>
                  <a:pt x="3980" y="2744645"/>
                  <a:pt x="6072" y="2671926"/>
                  <a:pt x="16074" y="2600075"/>
                </a:cubicBezTo>
                <a:cubicBezTo>
                  <a:pt x="25643" y="2516640"/>
                  <a:pt x="10079" y="2432694"/>
                  <a:pt x="22836" y="2349514"/>
                </a:cubicBezTo>
                <a:cubicBezTo>
                  <a:pt x="31895" y="2282524"/>
                  <a:pt x="32239" y="2214640"/>
                  <a:pt x="23857" y="2147560"/>
                </a:cubicBezTo>
                <a:cubicBezTo>
                  <a:pt x="8778" y="2020749"/>
                  <a:pt x="9721" y="1892547"/>
                  <a:pt x="26663" y="1765978"/>
                </a:cubicBezTo>
                <a:cubicBezTo>
                  <a:pt x="37125" y="1692111"/>
                  <a:pt x="43121" y="1616076"/>
                  <a:pt x="24367" y="1543612"/>
                </a:cubicBezTo>
                <a:cubicBezTo>
                  <a:pt x="-19775" y="1373297"/>
                  <a:pt x="5996" y="1202727"/>
                  <a:pt x="24367" y="1033305"/>
                </a:cubicBezTo>
                <a:cubicBezTo>
                  <a:pt x="35530" y="942318"/>
                  <a:pt x="35786" y="850322"/>
                  <a:pt x="25133" y="759271"/>
                </a:cubicBezTo>
                <a:cubicBezTo>
                  <a:pt x="6226" y="624792"/>
                  <a:pt x="2577" y="488614"/>
                  <a:pt x="14289" y="353321"/>
                </a:cubicBezTo>
                <a:cubicBezTo>
                  <a:pt x="24877" y="242712"/>
                  <a:pt x="35339" y="131848"/>
                  <a:pt x="22581" y="2034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3922776" cy="1645920"/>
          </a:xfrm>
        </p:spPr>
        <p:txBody>
          <a:bodyPr rtlCol="0" anchor="b"/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직함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06624"/>
            <a:ext cx="3931920" cy="3383280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직사각형 6" descr="Tag=AccentColor&#10;Flavor=Light&#10;Target=FillAndLine">
            <a:extLst>
              <a:ext uri="{FF2B5EF4-FFF2-40B4-BE49-F238E27FC236}">
                <a16:creationId xmlns:a16="http://schemas.microsoft.com/office/drawing/2014/main" id="{3D56BB16-3103-4F61-889C-DDC4E4A678C2}"/>
              </a:ext>
            </a:extLst>
          </p:cNvPr>
          <p:cNvSpPr/>
          <p:nvPr userDrawn="1"/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0936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 descr="Tag=AccentColor&#10;Flavor=Light&#10;Target=Fill">
            <a:extLst>
              <a:ext uri="{FF2B5EF4-FFF2-40B4-BE49-F238E27FC236}">
                <a16:creationId xmlns:a16="http://schemas.microsoft.com/office/drawing/2014/main" id="{6E9FA88B-AFEE-4852-B85E-7E7C8AF78BFF}"/>
              </a:ext>
            </a:extLst>
          </p:cNvPr>
          <p:cNvSpPr/>
          <p:nvPr userDrawn="1"/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336"/>
            <a:ext cx="10515600" cy="1344168"/>
          </a:xfrm>
        </p:spPr>
        <p:txBody>
          <a:bodyPr rtlCol="0"/>
          <a:lstStyle>
            <a:lvl1pPr algn="ctr">
              <a:defRPr sz="7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308AE94-7094-4D70-9812-D22ECD79C7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0635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B505429-1B51-4AA8-8307-05F6447493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2871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3F3360D-2801-410A-A4E5-7AE529A3E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107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3" name="텍스트 개체 틀 32">
            <a:extLst>
              <a:ext uri="{FF2B5EF4-FFF2-40B4-BE49-F238E27FC236}">
                <a16:creationId xmlns:a16="http://schemas.microsoft.com/office/drawing/2014/main" id="{B745A5D6-A4E0-4308-9600-DE5E19572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216" y="4315968"/>
            <a:ext cx="3063240" cy="54864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ko-KR" altLang="en-US" noProof="0" dirty="0"/>
              <a:t>발표자 이름</a:t>
            </a:r>
          </a:p>
        </p:txBody>
      </p:sp>
      <p:sp>
        <p:nvSpPr>
          <p:cNvPr id="14" name="텍스트 개체 틀 32">
            <a:extLst>
              <a:ext uri="{FF2B5EF4-FFF2-40B4-BE49-F238E27FC236}">
                <a16:creationId xmlns:a16="http://schemas.microsoft.com/office/drawing/2014/main" id="{C3466BB8-D955-4280-BA4D-66F3DC0341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2856" y="4315968"/>
            <a:ext cx="3063240" cy="548640"/>
          </a:xfr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ko-KR" altLang="en-US" noProof="0" dirty="0"/>
              <a:t>전자 메일</a:t>
            </a:r>
          </a:p>
        </p:txBody>
      </p:sp>
      <p:sp>
        <p:nvSpPr>
          <p:cNvPr id="15" name="텍스트 개체 틀 32">
            <a:extLst>
              <a:ext uri="{FF2B5EF4-FFF2-40B4-BE49-F238E27FC236}">
                <a16:creationId xmlns:a16="http://schemas.microsoft.com/office/drawing/2014/main" id="{F829B8DE-3184-4E0A-AAD4-8F27B55DA9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0496" y="4315968"/>
            <a:ext cx="3063240" cy="548640"/>
          </a:xfr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ko-KR" altLang="en-US" noProof="0" dirty="0"/>
              <a:t>웹 사이트</a:t>
            </a:r>
          </a:p>
        </p:txBody>
      </p:sp>
    </p:spTree>
    <p:extLst>
      <p:ext uri="{BB962C8B-B14F-4D97-AF65-F5344CB8AC3E}">
        <p14:creationId xmlns:p14="http://schemas.microsoft.com/office/powerpoint/2010/main" val="2480338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64186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rtlCol="0" anchor="b">
            <a:normAutofit/>
          </a:bodyPr>
          <a:lstStyle>
            <a:lvl1pPr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rtlCol="0" anchor="ctr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직사각형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14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rtlCol="0" anchor="b">
            <a:normAutofit/>
          </a:bodyPr>
          <a:lstStyle>
            <a:lvl1pPr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직사각형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31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 descr="Tag=AccentColor&#10;Flavor=Light&#10;Target=Fill">
            <a:extLst>
              <a:ext uri="{FF2B5EF4-FFF2-40B4-BE49-F238E27FC236}">
                <a16:creationId xmlns:a16="http://schemas.microsoft.com/office/drawing/2014/main" id="{77CE2522-15B5-4BC5-91A9-523F325A8324}"/>
              </a:ext>
            </a:extLst>
          </p:cNvPr>
          <p:cNvSpPr/>
          <p:nvPr userDrawn="1"/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56" y="649224"/>
            <a:ext cx="4178808" cy="5568696"/>
          </a:xfrm>
        </p:spPr>
        <p:txBody>
          <a:bodyPr rtlCol="0">
            <a:noAutofit/>
          </a:bodyPr>
          <a:lstStyle>
            <a:lvl1pPr>
              <a:defRPr sz="7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224" y="1307592"/>
            <a:ext cx="4992624" cy="4251960"/>
          </a:xfrm>
        </p:spPr>
        <p:txBody>
          <a:bodyPr rtlCol="0" anchor="ctr"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4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3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4224" y="6355080"/>
            <a:ext cx="3200400" cy="365125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7544" y="6355080"/>
            <a:ext cx="128016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322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17D0AB67-E176-475C-977C-73640253B9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361970"/>
            <a:ext cx="4038599" cy="2496030"/>
          </a:xfrm>
          <a:custGeom>
            <a:avLst/>
            <a:gdLst>
              <a:gd name="connsiteX0" fmla="*/ 2464753 w 4038599"/>
              <a:gd name="connsiteY0" fmla="*/ 4 h 2496030"/>
              <a:gd name="connsiteX1" fmla="*/ 2599067 w 4038599"/>
              <a:gd name="connsiteY1" fmla="*/ 4428 h 2496030"/>
              <a:gd name="connsiteX2" fmla="*/ 3052443 w 4038599"/>
              <a:gd name="connsiteY2" fmla="*/ 14222 h 2496030"/>
              <a:gd name="connsiteX3" fmla="*/ 3417420 w 4038599"/>
              <a:gd name="connsiteY3" fmla="*/ 9782 h 2496030"/>
              <a:gd name="connsiteX4" fmla="*/ 3757835 w 4038599"/>
              <a:gd name="connsiteY4" fmla="*/ 19315 h 2496030"/>
              <a:gd name="connsiteX5" fmla="*/ 3892671 w 4038599"/>
              <a:gd name="connsiteY5" fmla="*/ 13177 h 2496030"/>
              <a:gd name="connsiteX6" fmla="*/ 4016790 w 4038599"/>
              <a:gd name="connsiteY6" fmla="*/ 8134 h 2496030"/>
              <a:gd name="connsiteX7" fmla="*/ 4034037 w 4038599"/>
              <a:gd name="connsiteY7" fmla="*/ 8999 h 2496030"/>
              <a:gd name="connsiteX8" fmla="*/ 4035370 w 4038599"/>
              <a:gd name="connsiteY8" fmla="*/ 62503 h 2496030"/>
              <a:gd name="connsiteX9" fmla="*/ 4020562 w 4038599"/>
              <a:gd name="connsiteY9" fmla="*/ 231143 h 2496030"/>
              <a:gd name="connsiteX10" fmla="*/ 4019168 w 4038599"/>
              <a:gd name="connsiteY10" fmla="*/ 393470 h 2496030"/>
              <a:gd name="connsiteX11" fmla="*/ 4014100 w 4038599"/>
              <a:gd name="connsiteY11" fmla="*/ 651618 h 2496030"/>
              <a:gd name="connsiteX12" fmla="*/ 4019295 w 4038599"/>
              <a:gd name="connsiteY12" fmla="*/ 902406 h 2496030"/>
              <a:gd name="connsiteX13" fmla="*/ 4033231 w 4038599"/>
              <a:gd name="connsiteY13" fmla="*/ 1078946 h 2496030"/>
              <a:gd name="connsiteX14" fmla="*/ 4011566 w 4038599"/>
              <a:gd name="connsiteY14" fmla="*/ 1189872 h 2496030"/>
              <a:gd name="connsiteX15" fmla="*/ 4011566 w 4038599"/>
              <a:gd name="connsiteY15" fmla="*/ 1387989 h 2496030"/>
              <a:gd name="connsiteX16" fmla="*/ 4038599 w 4038599"/>
              <a:gd name="connsiteY16" fmla="*/ 1495613 h 2496030"/>
              <a:gd name="connsiteX17" fmla="*/ 4038599 w 4038599"/>
              <a:gd name="connsiteY17" fmla="*/ 1746509 h 2496030"/>
              <a:gd name="connsiteX18" fmla="*/ 4038283 w 4038599"/>
              <a:gd name="connsiteY18" fmla="*/ 1749734 h 2496030"/>
              <a:gd name="connsiteX19" fmla="*/ 4026896 w 4038599"/>
              <a:gd name="connsiteY19" fmla="*/ 1837274 h 2496030"/>
              <a:gd name="connsiteX20" fmla="*/ 4029684 w 4038599"/>
              <a:gd name="connsiteY20" fmla="*/ 2121948 h 2496030"/>
              <a:gd name="connsiteX21" fmla="*/ 4032978 w 4038599"/>
              <a:gd name="connsiteY21" fmla="*/ 2359155 h 2496030"/>
              <a:gd name="connsiteX22" fmla="*/ 4023519 w 4038599"/>
              <a:gd name="connsiteY22" fmla="*/ 2496030 h 2496030"/>
              <a:gd name="connsiteX23" fmla="*/ 0 w 4038599"/>
              <a:gd name="connsiteY23" fmla="*/ 2496030 h 2496030"/>
              <a:gd name="connsiteX24" fmla="*/ 0 w 4038599"/>
              <a:gd name="connsiteY24" fmla="*/ 12459 h 2496030"/>
              <a:gd name="connsiteX25" fmla="*/ 17104 w 4038599"/>
              <a:gd name="connsiteY25" fmla="*/ 15006 h 2496030"/>
              <a:gd name="connsiteX26" fmla="*/ 216416 w 4038599"/>
              <a:gd name="connsiteY26" fmla="*/ 7824 h 2496030"/>
              <a:gd name="connsiteX27" fmla="*/ 651370 w 4038599"/>
              <a:gd name="connsiteY27" fmla="*/ 17748 h 2496030"/>
              <a:gd name="connsiteX28" fmla="*/ 958396 w 4038599"/>
              <a:gd name="connsiteY28" fmla="*/ 14092 h 2496030"/>
              <a:gd name="connsiteX29" fmla="*/ 1519486 w 4038599"/>
              <a:gd name="connsiteY29" fmla="*/ 21666 h 2496030"/>
              <a:gd name="connsiteX30" fmla="*/ 2062411 w 4038599"/>
              <a:gd name="connsiteY30" fmla="*/ 17487 h 2496030"/>
              <a:gd name="connsiteX31" fmla="*/ 2464753 w 4038599"/>
              <a:gd name="connsiteY31" fmla="*/ 4 h 249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38599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lnTo>
                  <a:pt x="4038599" y="1495613"/>
                </a:lnTo>
                <a:lnTo>
                  <a:pt x="4038599" y="1746509"/>
                </a:lnTo>
                <a:lnTo>
                  <a:pt x="4038283" y="1749734"/>
                </a:lnTo>
                <a:cubicBezTo>
                  <a:pt x="4035575" y="1779147"/>
                  <a:pt x="4032408" y="180846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2ABE113B-49CB-42B2-AC93-B3DF044078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336" cy="4193763"/>
          </a:xfrm>
          <a:custGeom>
            <a:avLst/>
            <a:gdLst>
              <a:gd name="connsiteX0" fmla="*/ 0 w 4041336"/>
              <a:gd name="connsiteY0" fmla="*/ 0 h 4193763"/>
              <a:gd name="connsiteX1" fmla="*/ 4019848 w 4041336"/>
              <a:gd name="connsiteY1" fmla="*/ 0 h 4193763"/>
              <a:gd name="connsiteX2" fmla="*/ 4021195 w 4041336"/>
              <a:gd name="connsiteY2" fmla="*/ 11419 h 4193763"/>
              <a:gd name="connsiteX3" fmla="*/ 4037665 w 4041336"/>
              <a:gd name="connsiteY3" fmla="*/ 264364 h 4193763"/>
              <a:gd name="connsiteX4" fmla="*/ 4034118 w 4041336"/>
              <a:gd name="connsiteY4" fmla="*/ 574168 h 4193763"/>
              <a:gd name="connsiteX5" fmla="*/ 4026263 w 4041336"/>
              <a:gd name="connsiteY5" fmla="*/ 838028 h 4193763"/>
              <a:gd name="connsiteX6" fmla="*/ 4026263 w 4041336"/>
              <a:gd name="connsiteY6" fmla="*/ 847166 h 4193763"/>
              <a:gd name="connsiteX7" fmla="*/ 4026263 w 4041336"/>
              <a:gd name="connsiteY7" fmla="*/ 1138186 h 4193763"/>
              <a:gd name="connsiteX8" fmla="*/ 4024109 w 4041336"/>
              <a:gd name="connsiteY8" fmla="*/ 1259137 h 4193763"/>
              <a:gd name="connsiteX9" fmla="*/ 4016887 w 4041336"/>
              <a:gd name="connsiteY9" fmla="*/ 1412960 h 4193763"/>
              <a:gd name="connsiteX10" fmla="*/ 4026263 w 4041336"/>
              <a:gd name="connsiteY10" fmla="*/ 1539116 h 4193763"/>
              <a:gd name="connsiteX11" fmla="*/ 4024869 w 4041336"/>
              <a:gd name="connsiteY11" fmla="*/ 1823155 h 4193763"/>
              <a:gd name="connsiteX12" fmla="*/ 4017014 w 4041336"/>
              <a:gd name="connsiteY12" fmla="*/ 2154154 h 4193763"/>
              <a:gd name="connsiteX13" fmla="*/ 4017014 w 4041336"/>
              <a:gd name="connsiteY13" fmla="*/ 2421948 h 4193763"/>
              <a:gd name="connsiteX14" fmla="*/ 4029684 w 4041336"/>
              <a:gd name="connsiteY14" fmla="*/ 2667279 h 4193763"/>
              <a:gd name="connsiteX15" fmla="*/ 4019421 w 4041336"/>
              <a:gd name="connsiteY15" fmla="*/ 2956268 h 4193763"/>
              <a:gd name="connsiteX16" fmla="*/ 4022082 w 4041336"/>
              <a:gd name="connsiteY16" fmla="*/ 3094480 h 4193763"/>
              <a:gd name="connsiteX17" fmla="*/ 4027656 w 4041336"/>
              <a:gd name="connsiteY17" fmla="*/ 3260614 h 4193763"/>
              <a:gd name="connsiteX18" fmla="*/ 4009412 w 4041336"/>
              <a:gd name="connsiteY18" fmla="*/ 3538181 h 4193763"/>
              <a:gd name="connsiteX19" fmla="*/ 4031711 w 4041336"/>
              <a:gd name="connsiteY19" fmla="*/ 3694923 h 4193763"/>
              <a:gd name="connsiteX20" fmla="*/ 4038425 w 4041336"/>
              <a:gd name="connsiteY20" fmla="*/ 3836308 h 4193763"/>
              <a:gd name="connsiteX21" fmla="*/ 4029810 w 4041336"/>
              <a:gd name="connsiteY21" fmla="*/ 3956245 h 4193763"/>
              <a:gd name="connsiteX22" fmla="*/ 4013847 w 4041336"/>
              <a:gd name="connsiteY22" fmla="*/ 4114764 h 4193763"/>
              <a:gd name="connsiteX23" fmla="*/ 4010970 w 4041336"/>
              <a:gd name="connsiteY23" fmla="*/ 4161894 h 4193763"/>
              <a:gd name="connsiteX24" fmla="*/ 4002764 w 4041336"/>
              <a:gd name="connsiteY24" fmla="*/ 4161042 h 4193763"/>
              <a:gd name="connsiteX25" fmla="*/ 3868108 w 4041336"/>
              <a:gd name="connsiteY25" fmla="*/ 4163980 h 4193763"/>
              <a:gd name="connsiteX26" fmla="*/ 3174741 w 4041336"/>
              <a:gd name="connsiteY26" fmla="*/ 4175341 h 4193763"/>
              <a:gd name="connsiteX27" fmla="*/ 2247906 w 4041336"/>
              <a:gd name="connsiteY27" fmla="*/ 4167376 h 4193763"/>
              <a:gd name="connsiteX28" fmla="*/ 2057934 w 4041336"/>
              <a:gd name="connsiteY28" fmla="*/ 4175733 h 4193763"/>
              <a:gd name="connsiteX29" fmla="*/ 1797729 w 4041336"/>
              <a:gd name="connsiteY29" fmla="*/ 4165547 h 4193763"/>
              <a:gd name="connsiteX30" fmla="*/ 1485458 w 4041336"/>
              <a:gd name="connsiteY30" fmla="*/ 4175995 h 4193763"/>
              <a:gd name="connsiteX31" fmla="*/ 949185 w 4041336"/>
              <a:gd name="connsiteY31" fmla="*/ 4186181 h 4193763"/>
              <a:gd name="connsiteX32" fmla="*/ 357136 w 4041336"/>
              <a:gd name="connsiteY32" fmla="*/ 4175995 h 4193763"/>
              <a:gd name="connsiteX33" fmla="*/ 0 w 4041336"/>
              <a:gd name="connsiteY33" fmla="*/ 4175060 h 41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4296" y="329184"/>
            <a:ext cx="6894576" cy="1783080"/>
          </a:xfrm>
        </p:spPr>
        <p:txBody>
          <a:bodyPr rtlCol="0" anchor="b"/>
          <a:lstStyle>
            <a:lvl1pPr>
              <a:defRPr sz="7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14400"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7" name="직사각형 6" descr="Tag=AccentColor&#10;Flavor=Light&#10;Target=FillAndLine">
            <a:extLst>
              <a:ext uri="{FF2B5EF4-FFF2-40B4-BE49-F238E27FC236}">
                <a16:creationId xmlns:a16="http://schemas.microsoft.com/office/drawing/2014/main" id="{9B1377BC-1A5F-4113-953E-30CA51FC6F91}"/>
              </a:ext>
            </a:extLst>
          </p:cNvPr>
          <p:cNvSpPr/>
          <p:nvPr userDrawn="1"/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80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 descr="Tag=AccentColor&#10;Flavor=Light&#10;Target=Fill">
            <a:extLst>
              <a:ext uri="{FF2B5EF4-FFF2-40B4-BE49-F238E27FC236}">
                <a16:creationId xmlns:a16="http://schemas.microsoft.com/office/drawing/2014/main" id="{CB56F624-1B75-47D6-8B9E-1F3E7840AE13}"/>
              </a:ext>
            </a:extLst>
          </p:cNvPr>
          <p:cNvSpPr>
            <a:spLocks noChangeAspect="1"/>
          </p:cNvSpPr>
          <p:nvPr userDrawn="1"/>
        </p:nvSpPr>
        <p:spPr>
          <a:xfrm>
            <a:off x="807242" y="612648"/>
            <a:ext cx="10577516" cy="5566372"/>
          </a:xfrm>
          <a:custGeom>
            <a:avLst/>
            <a:gdLst>
              <a:gd name="connsiteX0" fmla="*/ 2871593 w 10577516"/>
              <a:gd name="connsiteY0" fmla="*/ 5218333 h 5566372"/>
              <a:gd name="connsiteX1" fmla="*/ 3890441 w 10577516"/>
              <a:gd name="connsiteY1" fmla="*/ 5441298 h 5566372"/>
              <a:gd name="connsiteX2" fmla="*/ 4931282 w 10577516"/>
              <a:gd name="connsiteY2" fmla="*/ 5506891 h 5566372"/>
              <a:gd name="connsiteX3" fmla="*/ 2871593 w 10577516"/>
              <a:gd name="connsiteY3" fmla="*/ 5218333 h 5566372"/>
              <a:gd name="connsiteX4" fmla="*/ 4720395 w 10577516"/>
              <a:gd name="connsiteY4" fmla="*/ 128662 h 5566372"/>
              <a:gd name="connsiteX5" fmla="*/ 3554723 w 10577516"/>
              <a:gd name="connsiteY5" fmla="*/ 250059 h 5566372"/>
              <a:gd name="connsiteX6" fmla="*/ 2497230 w 10577516"/>
              <a:gd name="connsiteY6" fmla="*/ 530354 h 5566372"/>
              <a:gd name="connsiteX7" fmla="*/ 2960194 w 10577516"/>
              <a:gd name="connsiteY7" fmla="*/ 403237 h 5566372"/>
              <a:gd name="connsiteX8" fmla="*/ 3980314 w 10577516"/>
              <a:gd name="connsiteY8" fmla="*/ 212560 h 5566372"/>
              <a:gd name="connsiteX9" fmla="*/ 4677428 w 10577516"/>
              <a:gd name="connsiteY9" fmla="*/ 139593 h 5566372"/>
              <a:gd name="connsiteX10" fmla="*/ 4760675 w 10577516"/>
              <a:gd name="connsiteY10" fmla="*/ 134906 h 5566372"/>
              <a:gd name="connsiteX11" fmla="*/ 4792997 w 10577516"/>
              <a:gd name="connsiteY11" fmla="*/ 130123 h 5566372"/>
              <a:gd name="connsiteX12" fmla="*/ 4798006 w 10577516"/>
              <a:gd name="connsiteY12" fmla="*/ 130828 h 5566372"/>
              <a:gd name="connsiteX13" fmla="*/ 4798006 w 10577516"/>
              <a:gd name="connsiteY13" fmla="*/ 129381 h 5566372"/>
              <a:gd name="connsiteX14" fmla="*/ 4792997 w 10577516"/>
              <a:gd name="connsiteY14" fmla="*/ 130123 h 5566372"/>
              <a:gd name="connsiteX15" fmla="*/ 4788863 w 10577516"/>
              <a:gd name="connsiteY15" fmla="*/ 129541 h 5566372"/>
              <a:gd name="connsiteX16" fmla="*/ 4720395 w 10577516"/>
              <a:gd name="connsiteY16" fmla="*/ 128662 h 5566372"/>
              <a:gd name="connsiteX17" fmla="*/ 6438297 w 10577516"/>
              <a:gd name="connsiteY17" fmla="*/ 19 h 5566372"/>
              <a:gd name="connsiteX18" fmla="*/ 7523724 w 10577516"/>
              <a:gd name="connsiteY18" fmla="*/ 104129 h 5566372"/>
              <a:gd name="connsiteX19" fmla="*/ 8525668 w 10577516"/>
              <a:gd name="connsiteY19" fmla="*/ 421922 h 5566372"/>
              <a:gd name="connsiteX20" fmla="*/ 9518204 w 10577516"/>
              <a:gd name="connsiteY20" fmla="*/ 1055605 h 5566372"/>
              <a:gd name="connsiteX21" fmla="*/ 10008242 w 10577516"/>
              <a:gd name="connsiteY21" fmla="*/ 1589500 h 5566372"/>
              <a:gd name="connsiteX22" fmla="*/ 10325274 w 10577516"/>
              <a:gd name="connsiteY22" fmla="*/ 2051574 h 5566372"/>
              <a:gd name="connsiteX23" fmla="*/ 10565908 w 10577516"/>
              <a:gd name="connsiteY23" fmla="*/ 2649028 h 5566372"/>
              <a:gd name="connsiteX24" fmla="*/ 10542137 w 10577516"/>
              <a:gd name="connsiteY24" fmla="*/ 2966823 h 5566372"/>
              <a:gd name="connsiteX25" fmla="*/ 10513789 w 10577516"/>
              <a:gd name="connsiteY25" fmla="*/ 3066355 h 5566372"/>
              <a:gd name="connsiteX26" fmla="*/ 10417308 w 10577516"/>
              <a:gd name="connsiteY26" fmla="*/ 3369150 h 5566372"/>
              <a:gd name="connsiteX27" fmla="*/ 9794430 w 10577516"/>
              <a:gd name="connsiteY27" fmla="*/ 4220840 h 5566372"/>
              <a:gd name="connsiteX28" fmla="*/ 8719522 w 10577516"/>
              <a:gd name="connsiteY28" fmla="*/ 4888463 h 5566372"/>
              <a:gd name="connsiteX29" fmla="*/ 7693808 w 10577516"/>
              <a:gd name="connsiteY29" fmla="*/ 5234223 h 5566372"/>
              <a:gd name="connsiteX30" fmla="*/ 7092669 w 10577516"/>
              <a:gd name="connsiteY30" fmla="*/ 5363248 h 5566372"/>
              <a:gd name="connsiteX31" fmla="*/ 6240978 w 10577516"/>
              <a:gd name="connsiteY31" fmla="*/ 5507272 h 5566372"/>
              <a:gd name="connsiteX32" fmla="*/ 5462508 w 10577516"/>
              <a:gd name="connsiteY32" fmla="*/ 5559010 h 5566372"/>
              <a:gd name="connsiteX33" fmla="*/ 4386329 w 10577516"/>
              <a:gd name="connsiteY33" fmla="*/ 5548839 h 5566372"/>
              <a:gd name="connsiteX34" fmla="*/ 3501461 w 10577516"/>
              <a:gd name="connsiteY34" fmla="*/ 5432782 h 5566372"/>
              <a:gd name="connsiteX35" fmla="*/ 2624348 w 10577516"/>
              <a:gd name="connsiteY35" fmla="*/ 5200409 h 5566372"/>
              <a:gd name="connsiteX36" fmla="*/ 2221385 w 10577516"/>
              <a:gd name="connsiteY36" fmla="*/ 5053589 h 5566372"/>
              <a:gd name="connsiteX37" fmla="*/ 1173934 w 10577516"/>
              <a:gd name="connsiteY37" fmla="*/ 4636388 h 5566372"/>
              <a:gd name="connsiteX38" fmla="*/ 438176 w 10577516"/>
              <a:gd name="connsiteY38" fmla="*/ 4080883 h 5566372"/>
              <a:gd name="connsiteX39" fmla="*/ 18687 w 10577516"/>
              <a:gd name="connsiteY39" fmla="*/ 2942161 h 5566372"/>
              <a:gd name="connsiteX40" fmla="*/ 0 w 10577516"/>
              <a:gd name="connsiteY40" fmla="*/ 2832713 h 5566372"/>
              <a:gd name="connsiteX41" fmla="*/ 0 w 10577516"/>
              <a:gd name="connsiteY41" fmla="*/ 2747290 h 5566372"/>
              <a:gd name="connsiteX42" fmla="*/ 14746 w 10577516"/>
              <a:gd name="connsiteY42" fmla="*/ 2661993 h 5566372"/>
              <a:gd name="connsiteX43" fmla="*/ 292753 w 10577516"/>
              <a:gd name="connsiteY43" fmla="*/ 1968947 h 5566372"/>
              <a:gd name="connsiteX44" fmla="*/ 923893 w 10577516"/>
              <a:gd name="connsiteY44" fmla="*/ 1299417 h 5566372"/>
              <a:gd name="connsiteX45" fmla="*/ 2035538 w 10577516"/>
              <a:gd name="connsiteY45" fmla="*/ 648828 h 5566372"/>
              <a:gd name="connsiteX46" fmla="*/ 3545571 w 10577516"/>
              <a:gd name="connsiteY46" fmla="*/ 196289 h 5566372"/>
              <a:gd name="connsiteX47" fmla="*/ 5211705 w 10577516"/>
              <a:gd name="connsiteY47" fmla="*/ 78323 h 5566372"/>
              <a:gd name="connsiteX48" fmla="*/ 5467720 w 10577516"/>
              <a:gd name="connsiteY48" fmla="*/ 77052 h 5566372"/>
              <a:gd name="connsiteX49" fmla="*/ 6073564 w 10577516"/>
              <a:gd name="connsiteY49" fmla="*/ 11840 h 5566372"/>
              <a:gd name="connsiteX50" fmla="*/ 6438297 w 10577516"/>
              <a:gd name="connsiteY50" fmla="*/ 19 h 55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77516" h="5566372">
                <a:moveTo>
                  <a:pt x="2871593" y="5218333"/>
                </a:moveTo>
                <a:cubicBezTo>
                  <a:pt x="2990956" y="5269180"/>
                  <a:pt x="3517223" y="5383586"/>
                  <a:pt x="3890441" y="5441298"/>
                </a:cubicBezTo>
                <a:cubicBezTo>
                  <a:pt x="4162855" y="5483248"/>
                  <a:pt x="4828063" y="5526341"/>
                  <a:pt x="4931282" y="5506891"/>
                </a:cubicBezTo>
                <a:cubicBezTo>
                  <a:pt x="4236330" y="5449560"/>
                  <a:pt x="3552816" y="5364900"/>
                  <a:pt x="2871593" y="5218333"/>
                </a:cubicBezTo>
                <a:close/>
                <a:moveTo>
                  <a:pt x="4720395" y="128662"/>
                </a:moveTo>
                <a:cubicBezTo>
                  <a:pt x="4329266" y="138551"/>
                  <a:pt x="3939509" y="179153"/>
                  <a:pt x="3554723" y="250059"/>
                </a:cubicBezTo>
                <a:cubicBezTo>
                  <a:pt x="3195336" y="315207"/>
                  <a:pt x="2841707" y="408943"/>
                  <a:pt x="2497230" y="530354"/>
                </a:cubicBezTo>
                <a:cubicBezTo>
                  <a:pt x="2650917" y="485354"/>
                  <a:pt x="2804728" y="441372"/>
                  <a:pt x="2960194" y="403237"/>
                </a:cubicBezTo>
                <a:cubicBezTo>
                  <a:pt x="3296586" y="321538"/>
                  <a:pt x="3637121" y="257890"/>
                  <a:pt x="3980314" y="212560"/>
                </a:cubicBezTo>
                <a:cubicBezTo>
                  <a:pt x="4212050" y="181797"/>
                  <a:pt x="4444422" y="158280"/>
                  <a:pt x="4677428" y="139593"/>
                </a:cubicBezTo>
                <a:cubicBezTo>
                  <a:pt x="4704949" y="137369"/>
                  <a:pt x="4732915" y="137369"/>
                  <a:pt x="4760675" y="134906"/>
                </a:cubicBezTo>
                <a:lnTo>
                  <a:pt x="4792997" y="130123"/>
                </a:lnTo>
                <a:lnTo>
                  <a:pt x="4798006" y="130828"/>
                </a:lnTo>
                <a:lnTo>
                  <a:pt x="4798006" y="129381"/>
                </a:lnTo>
                <a:lnTo>
                  <a:pt x="4792997" y="130123"/>
                </a:lnTo>
                <a:lnTo>
                  <a:pt x="4788863" y="129541"/>
                </a:lnTo>
                <a:cubicBezTo>
                  <a:pt x="4766106" y="127801"/>
                  <a:pt x="4743237" y="127505"/>
                  <a:pt x="4720395" y="128662"/>
                </a:cubicBezTo>
                <a:close/>
                <a:moveTo>
                  <a:pt x="6438297" y="19"/>
                </a:moveTo>
                <a:cubicBezTo>
                  <a:pt x="6802322" y="-887"/>
                  <a:pt x="7164203" y="31671"/>
                  <a:pt x="7523724" y="104129"/>
                </a:cubicBezTo>
                <a:cubicBezTo>
                  <a:pt x="7868594" y="172060"/>
                  <a:pt x="8204694" y="278661"/>
                  <a:pt x="8525668" y="421922"/>
                </a:cubicBezTo>
                <a:cubicBezTo>
                  <a:pt x="8886414" y="582180"/>
                  <a:pt x="9221001" y="795802"/>
                  <a:pt x="9518204" y="1055605"/>
                </a:cubicBezTo>
                <a:cubicBezTo>
                  <a:pt x="9701176" y="1214502"/>
                  <a:pt x="9865578" y="1393612"/>
                  <a:pt x="10008242" y="1589500"/>
                </a:cubicBezTo>
                <a:cubicBezTo>
                  <a:pt x="10117308" y="1741190"/>
                  <a:pt x="10222982" y="1895218"/>
                  <a:pt x="10325274" y="2051574"/>
                </a:cubicBezTo>
                <a:cubicBezTo>
                  <a:pt x="10446215" y="2231789"/>
                  <a:pt x="10528180" y="2435291"/>
                  <a:pt x="10565908" y="2649028"/>
                </a:cubicBezTo>
                <a:cubicBezTo>
                  <a:pt x="10584595" y="2757459"/>
                  <a:pt x="10583451" y="2862839"/>
                  <a:pt x="10542137" y="2966823"/>
                </a:cubicBezTo>
                <a:cubicBezTo>
                  <a:pt x="10530023" y="2999186"/>
                  <a:pt x="10520540" y="3032466"/>
                  <a:pt x="10513789" y="3066355"/>
                </a:cubicBezTo>
                <a:cubicBezTo>
                  <a:pt x="10490298" y="3169843"/>
                  <a:pt x="10458023" y="3271142"/>
                  <a:pt x="10417308" y="3369150"/>
                </a:cubicBezTo>
                <a:cubicBezTo>
                  <a:pt x="10279257" y="3703851"/>
                  <a:pt x="10062140" y="3980714"/>
                  <a:pt x="9794430" y="4220840"/>
                </a:cubicBezTo>
                <a:cubicBezTo>
                  <a:pt x="9475364" y="4506346"/>
                  <a:pt x="9109391" y="4716599"/>
                  <a:pt x="8719522" y="4888463"/>
                </a:cubicBezTo>
                <a:cubicBezTo>
                  <a:pt x="8388126" y="5034394"/>
                  <a:pt x="8044526" y="5145368"/>
                  <a:pt x="7693808" y="5234223"/>
                </a:cubicBezTo>
                <a:cubicBezTo>
                  <a:pt x="7495123" y="5285070"/>
                  <a:pt x="7294022" y="5324223"/>
                  <a:pt x="7092669" y="5363248"/>
                </a:cubicBezTo>
                <a:cubicBezTo>
                  <a:pt x="6809577" y="5418035"/>
                  <a:pt x="6527120" y="5474730"/>
                  <a:pt x="6240978" y="5507272"/>
                </a:cubicBezTo>
                <a:cubicBezTo>
                  <a:pt x="5982166" y="5536509"/>
                  <a:pt x="5722845" y="5554814"/>
                  <a:pt x="5462508" y="5559010"/>
                </a:cubicBezTo>
                <a:cubicBezTo>
                  <a:pt x="5103782" y="5564730"/>
                  <a:pt x="4744928" y="5576298"/>
                  <a:pt x="4386329" y="5548839"/>
                </a:cubicBezTo>
                <a:cubicBezTo>
                  <a:pt x="4089394" y="5527103"/>
                  <a:pt x="3793960" y="5488344"/>
                  <a:pt x="3501461" y="5432782"/>
                </a:cubicBezTo>
                <a:cubicBezTo>
                  <a:pt x="3204247" y="5374930"/>
                  <a:pt x="2911229" y="5297299"/>
                  <a:pt x="2624348" y="5200409"/>
                </a:cubicBezTo>
                <a:cubicBezTo>
                  <a:pt x="2488841" y="5154775"/>
                  <a:pt x="2358417" y="5094775"/>
                  <a:pt x="2221385" y="5053589"/>
                </a:cubicBezTo>
                <a:cubicBezTo>
                  <a:pt x="1859988" y="4945157"/>
                  <a:pt x="1506856" y="4815878"/>
                  <a:pt x="1173934" y="4636388"/>
                </a:cubicBezTo>
                <a:cubicBezTo>
                  <a:pt x="900250" y="4488931"/>
                  <a:pt x="647539" y="4313508"/>
                  <a:pt x="438176" y="4080883"/>
                </a:cubicBezTo>
                <a:cubicBezTo>
                  <a:pt x="146695" y="3757114"/>
                  <a:pt x="3178" y="3378811"/>
                  <a:pt x="18687" y="2942161"/>
                </a:cubicBezTo>
                <a:cubicBezTo>
                  <a:pt x="19582" y="2904814"/>
                  <a:pt x="13236" y="2867645"/>
                  <a:pt x="0" y="2832713"/>
                </a:cubicBezTo>
                <a:lnTo>
                  <a:pt x="0" y="2747290"/>
                </a:lnTo>
                <a:cubicBezTo>
                  <a:pt x="13474" y="2720341"/>
                  <a:pt x="10296" y="2690468"/>
                  <a:pt x="14746" y="2661993"/>
                </a:cubicBezTo>
                <a:cubicBezTo>
                  <a:pt x="54533" y="2409665"/>
                  <a:pt x="152923" y="2181106"/>
                  <a:pt x="292753" y="1968947"/>
                </a:cubicBezTo>
                <a:cubicBezTo>
                  <a:pt x="464108" y="1708991"/>
                  <a:pt x="680970" y="1491747"/>
                  <a:pt x="923893" y="1299417"/>
                </a:cubicBezTo>
                <a:cubicBezTo>
                  <a:pt x="1263678" y="1030182"/>
                  <a:pt x="1638930" y="820945"/>
                  <a:pt x="2035538" y="648828"/>
                </a:cubicBezTo>
                <a:cubicBezTo>
                  <a:pt x="2521001" y="438575"/>
                  <a:pt x="3025660" y="291755"/>
                  <a:pt x="3545571" y="196289"/>
                </a:cubicBezTo>
                <a:cubicBezTo>
                  <a:pt x="4094899" y="95674"/>
                  <a:pt x="4653670" y="56116"/>
                  <a:pt x="5211705" y="78323"/>
                </a:cubicBezTo>
                <a:cubicBezTo>
                  <a:pt x="5297128" y="81756"/>
                  <a:pt x="5383313" y="88620"/>
                  <a:pt x="5467720" y="77052"/>
                </a:cubicBezTo>
                <a:cubicBezTo>
                  <a:pt x="5669076" y="49467"/>
                  <a:pt x="5870557" y="24299"/>
                  <a:pt x="6073564" y="11840"/>
                </a:cubicBezTo>
                <a:cubicBezTo>
                  <a:pt x="6195374" y="4340"/>
                  <a:pt x="6316955" y="320"/>
                  <a:pt x="6438297" y="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6544" y="1911096"/>
            <a:ext cx="8055864" cy="2075688"/>
          </a:xfrm>
        </p:spPr>
        <p:txBody>
          <a:bodyPr rtlCol="0" anchor="b"/>
          <a:lstStyle>
            <a:lvl1pPr algn="ctr">
              <a:defRPr sz="8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직함</a:t>
            </a:r>
          </a:p>
        </p:txBody>
      </p:sp>
      <p:sp>
        <p:nvSpPr>
          <p:cNvPr id="11" name="직사각형 6">
            <a:extLst>
              <a:ext uri="{FF2B5EF4-FFF2-40B4-BE49-F238E27FC236}">
                <a16:creationId xmlns:a16="http://schemas.microsoft.com/office/drawing/2014/main" id="{EC686F5F-8990-4C72-9CE5-9517854EA994}"/>
              </a:ext>
            </a:extLst>
          </p:cNvPr>
          <p:cNvSpPr/>
          <p:nvPr userDrawn="1"/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1BBF36E3-BC05-42D6-BE88-CFA8276D6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7832" y="4352544"/>
            <a:ext cx="5733288" cy="932688"/>
          </a:xfrm>
        </p:spPr>
        <p:txBody>
          <a:bodyPr rtlCol="0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291577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 rtlCol="0"/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688"/>
            <a:ext cx="10515600" cy="4105656"/>
          </a:xfrm>
        </p:spPr>
        <p:txBody>
          <a:bodyPr rtlCol="0">
            <a:normAutofit/>
          </a:bodyPr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직사각형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552069 w 10515600"/>
              <a:gd name="connsiteY1" fmla="*/ 0 h 27432"/>
              <a:gd name="connsiteX2" fmla="*/ 893826 w 10515600"/>
              <a:gd name="connsiteY2" fmla="*/ 0 h 27432"/>
              <a:gd name="connsiteX3" fmla="*/ 1761363 w 10515600"/>
              <a:gd name="connsiteY3" fmla="*/ 0 h 27432"/>
              <a:gd name="connsiteX4" fmla="*/ 2313432 w 10515600"/>
              <a:gd name="connsiteY4" fmla="*/ 0 h 27432"/>
              <a:gd name="connsiteX5" fmla="*/ 2865501 w 10515600"/>
              <a:gd name="connsiteY5" fmla="*/ 0 h 27432"/>
              <a:gd name="connsiteX6" fmla="*/ 3733038 w 10515600"/>
              <a:gd name="connsiteY6" fmla="*/ 0 h 27432"/>
              <a:gd name="connsiteX7" fmla="*/ 4179951 w 10515600"/>
              <a:gd name="connsiteY7" fmla="*/ 0 h 27432"/>
              <a:gd name="connsiteX8" fmla="*/ 5047488 w 10515600"/>
              <a:gd name="connsiteY8" fmla="*/ 0 h 27432"/>
              <a:gd name="connsiteX9" fmla="*/ 5915025 w 10515600"/>
              <a:gd name="connsiteY9" fmla="*/ 0 h 27432"/>
              <a:gd name="connsiteX10" fmla="*/ 6572250 w 10515600"/>
              <a:gd name="connsiteY10" fmla="*/ 0 h 27432"/>
              <a:gd name="connsiteX11" fmla="*/ 7439787 w 10515600"/>
              <a:gd name="connsiteY11" fmla="*/ 0 h 27432"/>
              <a:gd name="connsiteX12" fmla="*/ 7991856 w 10515600"/>
              <a:gd name="connsiteY12" fmla="*/ 0 h 27432"/>
              <a:gd name="connsiteX13" fmla="*/ 8543925 w 10515600"/>
              <a:gd name="connsiteY13" fmla="*/ 0 h 27432"/>
              <a:gd name="connsiteX14" fmla="*/ 9306306 w 10515600"/>
              <a:gd name="connsiteY14" fmla="*/ 0 h 27432"/>
              <a:gd name="connsiteX15" fmla="*/ 9858375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9753219 w 10515600"/>
              <a:gd name="connsiteY18" fmla="*/ 27432 h 27432"/>
              <a:gd name="connsiteX19" fmla="*/ 9411462 w 10515600"/>
              <a:gd name="connsiteY19" fmla="*/ 27432 h 27432"/>
              <a:gd name="connsiteX20" fmla="*/ 8964549 w 10515600"/>
              <a:gd name="connsiteY20" fmla="*/ 27432 h 27432"/>
              <a:gd name="connsiteX21" fmla="*/ 8097012 w 10515600"/>
              <a:gd name="connsiteY21" fmla="*/ 27432 h 27432"/>
              <a:gd name="connsiteX22" fmla="*/ 7439787 w 10515600"/>
              <a:gd name="connsiteY22" fmla="*/ 27432 h 27432"/>
              <a:gd name="connsiteX23" fmla="*/ 6992874 w 10515600"/>
              <a:gd name="connsiteY23" fmla="*/ 27432 h 27432"/>
              <a:gd name="connsiteX24" fmla="*/ 6335649 w 10515600"/>
              <a:gd name="connsiteY24" fmla="*/ 27432 h 27432"/>
              <a:gd name="connsiteX25" fmla="*/ 5993892 w 10515600"/>
              <a:gd name="connsiteY25" fmla="*/ 27432 h 27432"/>
              <a:gd name="connsiteX26" fmla="*/ 5652135 w 10515600"/>
              <a:gd name="connsiteY26" fmla="*/ 27432 h 27432"/>
              <a:gd name="connsiteX27" fmla="*/ 4994910 w 10515600"/>
              <a:gd name="connsiteY27" fmla="*/ 27432 h 27432"/>
              <a:gd name="connsiteX28" fmla="*/ 4547997 w 10515600"/>
              <a:gd name="connsiteY28" fmla="*/ 27432 h 27432"/>
              <a:gd name="connsiteX29" fmla="*/ 3785616 w 10515600"/>
              <a:gd name="connsiteY29" fmla="*/ 27432 h 27432"/>
              <a:gd name="connsiteX30" fmla="*/ 3338703 w 10515600"/>
              <a:gd name="connsiteY30" fmla="*/ 27432 h 27432"/>
              <a:gd name="connsiteX31" fmla="*/ 2576322 w 10515600"/>
              <a:gd name="connsiteY31" fmla="*/ 27432 h 27432"/>
              <a:gd name="connsiteX32" fmla="*/ 2234565 w 10515600"/>
              <a:gd name="connsiteY32" fmla="*/ 27432 h 27432"/>
              <a:gd name="connsiteX33" fmla="*/ 1472184 w 10515600"/>
              <a:gd name="connsiteY33" fmla="*/ 27432 h 27432"/>
              <a:gd name="connsiteX34" fmla="*/ 1025271 w 10515600"/>
              <a:gd name="connsiteY34" fmla="*/ 27432 h 27432"/>
              <a:gd name="connsiteX35" fmla="*/ 683514 w 10515600"/>
              <a:gd name="connsiteY35" fmla="*/ 27432 h 27432"/>
              <a:gd name="connsiteX36" fmla="*/ 0 w 10515600"/>
              <a:gd name="connsiteY36" fmla="*/ 27432 h 27432"/>
              <a:gd name="connsiteX37" fmla="*/ 0 w 10515600"/>
              <a:gd name="connsiteY37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noFill/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43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 descr="Tag=AccentColor&#10;Flavor=Light&#10;Target=Fill">
            <a:extLst>
              <a:ext uri="{FF2B5EF4-FFF2-40B4-BE49-F238E27FC236}">
                <a16:creationId xmlns:a16="http://schemas.microsoft.com/office/drawing/2014/main" id="{76F9E1DA-21B7-46CB-A98B-FA0C2179E1DE}"/>
              </a:ext>
            </a:extLst>
          </p:cNvPr>
          <p:cNvSpPr/>
          <p:nvPr userDrawn="1"/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932688"/>
            <a:ext cx="9144000" cy="2523744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74AF53-8E5D-4CC4-B341-32DDBD4237D3}"/>
              </a:ext>
            </a:extLst>
          </p:cNvPr>
          <p:cNvSpPr/>
          <p:nvPr userDrawn="1"/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9470D2B-C603-4551-B51F-8216C72B2D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048" y="3694176"/>
            <a:ext cx="9144000" cy="1627632"/>
          </a:xfrm>
        </p:spPr>
        <p:txBody>
          <a:bodyPr rtlCol="0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374436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그림 개체 틀 30">
            <a:extLst>
              <a:ext uri="{FF2B5EF4-FFF2-40B4-BE49-F238E27FC236}">
                <a16:creationId xmlns:a16="http://schemas.microsoft.com/office/drawing/2014/main" id="{BCD35F50-8168-4166-90C4-6A55BA443E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2109" y="3063095"/>
            <a:ext cx="1463039" cy="1479810"/>
          </a:xfrm>
          <a:custGeom>
            <a:avLst/>
            <a:gdLst>
              <a:gd name="connsiteX0" fmla="*/ 866622 w 1463039"/>
              <a:gd name="connsiteY0" fmla="*/ 571 h 1479810"/>
              <a:gd name="connsiteX1" fmla="*/ 964706 w 1463039"/>
              <a:gd name="connsiteY1" fmla="*/ 8669 h 1479810"/>
              <a:gd name="connsiteX2" fmla="*/ 1111825 w 1463039"/>
              <a:gd name="connsiteY2" fmla="*/ 8366 h 1479810"/>
              <a:gd name="connsiteX3" fmla="*/ 1290055 w 1463039"/>
              <a:gd name="connsiteY3" fmla="*/ 8730 h 1479810"/>
              <a:gd name="connsiteX4" fmla="*/ 1417397 w 1463039"/>
              <a:gd name="connsiteY4" fmla="*/ 6608 h 1479810"/>
              <a:gd name="connsiteX5" fmla="*/ 1454473 w 1463039"/>
              <a:gd name="connsiteY5" fmla="*/ 5290 h 1479810"/>
              <a:gd name="connsiteX6" fmla="*/ 1449518 w 1463039"/>
              <a:gd name="connsiteY6" fmla="*/ 94305 h 1479810"/>
              <a:gd name="connsiteX7" fmla="*/ 1454054 w 1463039"/>
              <a:gd name="connsiteY7" fmla="*/ 198723 h 1479810"/>
              <a:gd name="connsiteX8" fmla="*/ 1456615 w 1463039"/>
              <a:gd name="connsiteY8" fmla="*/ 391199 h 1479810"/>
              <a:gd name="connsiteX9" fmla="*/ 1452607 w 1463039"/>
              <a:gd name="connsiteY9" fmla="*/ 565102 h 1479810"/>
              <a:gd name="connsiteX10" fmla="*/ 1461012 w 1463039"/>
              <a:gd name="connsiteY10" fmla="*/ 624834 h 1479810"/>
              <a:gd name="connsiteX11" fmla="*/ 1451383 w 1463039"/>
              <a:gd name="connsiteY11" fmla="*/ 907022 h 1479810"/>
              <a:gd name="connsiteX12" fmla="*/ 1452663 w 1463039"/>
              <a:gd name="connsiteY12" fmla="*/ 1009694 h 1479810"/>
              <a:gd name="connsiteX13" fmla="*/ 1456002 w 1463039"/>
              <a:gd name="connsiteY13" fmla="*/ 1096988 h 1479810"/>
              <a:gd name="connsiteX14" fmla="*/ 1453720 w 1463039"/>
              <a:gd name="connsiteY14" fmla="*/ 1174562 h 1479810"/>
              <a:gd name="connsiteX15" fmla="*/ 1461722 w 1463039"/>
              <a:gd name="connsiteY15" fmla="*/ 1280018 h 1479810"/>
              <a:gd name="connsiteX16" fmla="*/ 1463039 w 1463039"/>
              <a:gd name="connsiteY16" fmla="*/ 1330769 h 1479810"/>
              <a:gd name="connsiteX17" fmla="*/ 1463039 w 1463039"/>
              <a:gd name="connsiteY17" fmla="*/ 1433804 h 1479810"/>
              <a:gd name="connsiteX18" fmla="*/ 1458897 w 1463039"/>
              <a:gd name="connsiteY18" fmla="*/ 1471900 h 1479810"/>
              <a:gd name="connsiteX19" fmla="*/ 1458306 w 1463039"/>
              <a:gd name="connsiteY19" fmla="*/ 1476109 h 1479810"/>
              <a:gd name="connsiteX20" fmla="*/ 1456251 w 1463039"/>
              <a:gd name="connsiteY20" fmla="*/ 1476006 h 1479810"/>
              <a:gd name="connsiteX21" fmla="*/ 1358699 w 1463039"/>
              <a:gd name="connsiteY21" fmla="*/ 1478795 h 1479810"/>
              <a:gd name="connsiteX22" fmla="*/ 1337088 w 1463039"/>
              <a:gd name="connsiteY22" fmla="*/ 1479810 h 1479810"/>
              <a:gd name="connsiteX23" fmla="*/ 1199842 w 1463039"/>
              <a:gd name="connsiteY23" fmla="*/ 1479810 h 1479810"/>
              <a:gd name="connsiteX24" fmla="*/ 1178285 w 1463039"/>
              <a:gd name="connsiteY24" fmla="*/ 1478795 h 1479810"/>
              <a:gd name="connsiteX25" fmla="*/ 859950 w 1463039"/>
              <a:gd name="connsiteY25" fmla="*/ 1471898 h 1479810"/>
              <a:gd name="connsiteX26" fmla="*/ 711774 w 1463039"/>
              <a:gd name="connsiteY26" fmla="*/ 1479810 h 1479810"/>
              <a:gd name="connsiteX27" fmla="*/ 637511 w 1463039"/>
              <a:gd name="connsiteY27" fmla="*/ 1479810 h 1479810"/>
              <a:gd name="connsiteX28" fmla="*/ 500700 w 1463039"/>
              <a:gd name="connsiteY28" fmla="*/ 1474455 h 1479810"/>
              <a:gd name="connsiteX29" fmla="*/ 234328 w 1463039"/>
              <a:gd name="connsiteY29" fmla="*/ 1468257 h 1479810"/>
              <a:gd name="connsiteX30" fmla="*/ 183686 w 1463039"/>
              <a:gd name="connsiteY30" fmla="*/ 1476228 h 1479810"/>
              <a:gd name="connsiteX31" fmla="*/ 157756 w 1463039"/>
              <a:gd name="connsiteY31" fmla="*/ 1479810 h 1479810"/>
              <a:gd name="connsiteX32" fmla="*/ 13214 w 1463039"/>
              <a:gd name="connsiteY32" fmla="*/ 1479810 h 1479810"/>
              <a:gd name="connsiteX33" fmla="*/ 15315 w 1463039"/>
              <a:gd name="connsiteY33" fmla="*/ 1462749 h 1479810"/>
              <a:gd name="connsiteX34" fmla="*/ 11891 w 1463039"/>
              <a:gd name="connsiteY34" fmla="*/ 1410409 h 1479810"/>
              <a:gd name="connsiteX35" fmla="*/ 6411 w 1463039"/>
              <a:gd name="connsiteY35" fmla="*/ 1244508 h 1479810"/>
              <a:gd name="connsiteX36" fmla="*/ 6849 w 1463039"/>
              <a:gd name="connsiteY36" fmla="*/ 1119455 h 1479810"/>
              <a:gd name="connsiteX37" fmla="*/ 6849 w 1463039"/>
              <a:gd name="connsiteY37" fmla="*/ 1060773 h 1479810"/>
              <a:gd name="connsiteX38" fmla="*/ 9698 w 1463039"/>
              <a:gd name="connsiteY38" fmla="*/ 982321 h 1479810"/>
              <a:gd name="connsiteX39" fmla="*/ 4219 w 1463039"/>
              <a:gd name="connsiteY39" fmla="*/ 947592 h 1479810"/>
              <a:gd name="connsiteX40" fmla="*/ 6903 w 1463039"/>
              <a:gd name="connsiteY40" fmla="*/ 858680 h 1479810"/>
              <a:gd name="connsiteX41" fmla="*/ 9808 w 1463039"/>
              <a:gd name="connsiteY41" fmla="*/ 755960 h 1479810"/>
              <a:gd name="connsiteX42" fmla="*/ 10247 w 1463039"/>
              <a:gd name="connsiteY42" fmla="*/ 673166 h 1479810"/>
              <a:gd name="connsiteX43" fmla="*/ 11452 w 1463039"/>
              <a:gd name="connsiteY43" fmla="*/ 516733 h 1479810"/>
              <a:gd name="connsiteX44" fmla="*/ 10465 w 1463039"/>
              <a:gd name="connsiteY44" fmla="*/ 425571 h 1479810"/>
              <a:gd name="connsiteX45" fmla="*/ 10465 w 1463039"/>
              <a:gd name="connsiteY45" fmla="*/ 216366 h 1479810"/>
              <a:gd name="connsiteX46" fmla="*/ 10795 w 1463039"/>
              <a:gd name="connsiteY46" fmla="*/ 104023 h 1479810"/>
              <a:gd name="connsiteX47" fmla="*/ 3534 w 1463039"/>
              <a:gd name="connsiteY47" fmla="*/ 20936 h 1479810"/>
              <a:gd name="connsiteX48" fmla="*/ 3924 w 1463039"/>
              <a:gd name="connsiteY48" fmla="*/ 8444 h 1479810"/>
              <a:gd name="connsiteX49" fmla="*/ 72291 w 1463039"/>
              <a:gd name="connsiteY49" fmla="*/ 7146 h 1479810"/>
              <a:gd name="connsiteX50" fmla="*/ 231770 w 1463039"/>
              <a:gd name="connsiteY50" fmla="*/ 4001 h 1479810"/>
              <a:gd name="connsiteX51" fmla="*/ 364602 w 1463039"/>
              <a:gd name="connsiteY51" fmla="*/ 11882 h 1479810"/>
              <a:gd name="connsiteX52" fmla="*/ 768233 w 1463039"/>
              <a:gd name="connsiteY52" fmla="*/ 2061 h 1479810"/>
              <a:gd name="connsiteX53" fmla="*/ 866622 w 1463039"/>
              <a:gd name="connsiteY53" fmla="*/ 571 h 147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463039" h="1479810">
                <a:moveTo>
                  <a:pt x="866622" y="571"/>
                </a:moveTo>
                <a:cubicBezTo>
                  <a:pt x="899405" y="1673"/>
                  <a:pt x="932136" y="4374"/>
                  <a:pt x="964706" y="8669"/>
                </a:cubicBezTo>
                <a:cubicBezTo>
                  <a:pt x="1013529" y="15823"/>
                  <a:pt x="1062766" y="11397"/>
                  <a:pt x="1111825" y="8366"/>
                </a:cubicBezTo>
                <a:cubicBezTo>
                  <a:pt x="1171216" y="4668"/>
                  <a:pt x="1230547" y="2667"/>
                  <a:pt x="1290055" y="8730"/>
                </a:cubicBezTo>
                <a:cubicBezTo>
                  <a:pt x="1332384" y="13094"/>
                  <a:pt x="1374949" y="9033"/>
                  <a:pt x="1417397" y="6608"/>
                </a:cubicBezTo>
                <a:lnTo>
                  <a:pt x="1454473" y="5290"/>
                </a:lnTo>
                <a:lnTo>
                  <a:pt x="1449518" y="94305"/>
                </a:lnTo>
                <a:cubicBezTo>
                  <a:pt x="1449059" y="129134"/>
                  <a:pt x="1450325" y="163951"/>
                  <a:pt x="1454054" y="198723"/>
                </a:cubicBezTo>
                <a:cubicBezTo>
                  <a:pt x="1459999" y="262767"/>
                  <a:pt x="1460856" y="327062"/>
                  <a:pt x="1456615" y="391199"/>
                </a:cubicBezTo>
                <a:cubicBezTo>
                  <a:pt x="1453665" y="449151"/>
                  <a:pt x="1446428" y="507012"/>
                  <a:pt x="1452607" y="565102"/>
                </a:cubicBezTo>
                <a:cubicBezTo>
                  <a:pt x="1454722" y="585089"/>
                  <a:pt x="1459843" y="604710"/>
                  <a:pt x="1461012" y="624834"/>
                </a:cubicBezTo>
                <a:cubicBezTo>
                  <a:pt x="1466578" y="719110"/>
                  <a:pt x="1458229" y="813066"/>
                  <a:pt x="1451383" y="907022"/>
                </a:cubicBezTo>
                <a:cubicBezTo>
                  <a:pt x="1448878" y="941246"/>
                  <a:pt x="1445816" y="975470"/>
                  <a:pt x="1452663" y="1009694"/>
                </a:cubicBezTo>
                <a:cubicBezTo>
                  <a:pt x="1458090" y="1038574"/>
                  <a:pt x="1459209" y="1067889"/>
                  <a:pt x="1456002" y="1096988"/>
                </a:cubicBezTo>
                <a:cubicBezTo>
                  <a:pt x="1452796" y="1122760"/>
                  <a:pt x="1452034" y="1148693"/>
                  <a:pt x="1453720" y="1174562"/>
                </a:cubicBezTo>
                <a:cubicBezTo>
                  <a:pt x="1457199" y="1209699"/>
                  <a:pt x="1459899" y="1244847"/>
                  <a:pt x="1461722" y="1280018"/>
                </a:cubicBezTo>
                <a:lnTo>
                  <a:pt x="1463039" y="1330769"/>
                </a:lnTo>
                <a:lnTo>
                  <a:pt x="1463039" y="1433804"/>
                </a:lnTo>
                <a:lnTo>
                  <a:pt x="1458897" y="1471900"/>
                </a:lnTo>
                <a:lnTo>
                  <a:pt x="1458306" y="1476109"/>
                </a:lnTo>
                <a:lnTo>
                  <a:pt x="1456251" y="1476006"/>
                </a:lnTo>
                <a:cubicBezTo>
                  <a:pt x="1423775" y="1477710"/>
                  <a:pt x="1391236" y="1478252"/>
                  <a:pt x="1358699" y="1478795"/>
                </a:cubicBezTo>
                <a:lnTo>
                  <a:pt x="1337088" y="1479810"/>
                </a:lnTo>
                <a:lnTo>
                  <a:pt x="1199842" y="1479810"/>
                </a:lnTo>
                <a:lnTo>
                  <a:pt x="1178285" y="1478795"/>
                </a:lnTo>
                <a:cubicBezTo>
                  <a:pt x="1072671" y="1461942"/>
                  <a:pt x="965946" y="1459625"/>
                  <a:pt x="859950" y="1471898"/>
                </a:cubicBezTo>
                <a:lnTo>
                  <a:pt x="711774" y="1479810"/>
                </a:lnTo>
                <a:lnTo>
                  <a:pt x="637511" y="1479810"/>
                </a:lnTo>
                <a:lnTo>
                  <a:pt x="500700" y="1474455"/>
                </a:lnTo>
                <a:cubicBezTo>
                  <a:pt x="412071" y="1467172"/>
                  <a:pt x="323261" y="1461748"/>
                  <a:pt x="234328" y="1468257"/>
                </a:cubicBezTo>
                <a:cubicBezTo>
                  <a:pt x="217301" y="1469536"/>
                  <a:pt x="200486" y="1472964"/>
                  <a:pt x="183686" y="1476228"/>
                </a:cubicBezTo>
                <a:lnTo>
                  <a:pt x="157756" y="1479810"/>
                </a:lnTo>
                <a:lnTo>
                  <a:pt x="13214" y="1479810"/>
                </a:lnTo>
                <a:lnTo>
                  <a:pt x="15315" y="1462749"/>
                </a:lnTo>
                <a:cubicBezTo>
                  <a:pt x="16576" y="1445267"/>
                  <a:pt x="16192" y="1427772"/>
                  <a:pt x="11891" y="1410409"/>
                </a:cubicBezTo>
                <a:cubicBezTo>
                  <a:pt x="-1809" y="1355230"/>
                  <a:pt x="931" y="1300104"/>
                  <a:pt x="6411" y="1244508"/>
                </a:cubicBezTo>
                <a:cubicBezTo>
                  <a:pt x="10521" y="1203137"/>
                  <a:pt x="15069" y="1161296"/>
                  <a:pt x="6849" y="1119455"/>
                </a:cubicBezTo>
                <a:cubicBezTo>
                  <a:pt x="3315" y="1100041"/>
                  <a:pt x="3315" y="1080187"/>
                  <a:pt x="6849" y="1060773"/>
                </a:cubicBezTo>
                <a:cubicBezTo>
                  <a:pt x="11123" y="1034622"/>
                  <a:pt x="15178" y="1008733"/>
                  <a:pt x="9698" y="982321"/>
                </a:cubicBezTo>
                <a:cubicBezTo>
                  <a:pt x="7288" y="970815"/>
                  <a:pt x="5480" y="959204"/>
                  <a:pt x="4219" y="947592"/>
                </a:cubicBezTo>
                <a:cubicBezTo>
                  <a:pt x="1709" y="917948"/>
                  <a:pt x="2608" y="888136"/>
                  <a:pt x="6903" y="858680"/>
                </a:cubicBezTo>
                <a:cubicBezTo>
                  <a:pt x="11014" y="824475"/>
                  <a:pt x="4328" y="790061"/>
                  <a:pt x="9808" y="755960"/>
                </a:cubicBezTo>
                <a:cubicBezTo>
                  <a:pt x="13699" y="728497"/>
                  <a:pt x="13847" y="700667"/>
                  <a:pt x="10247" y="673166"/>
                </a:cubicBezTo>
                <a:cubicBezTo>
                  <a:pt x="3769" y="621179"/>
                  <a:pt x="4174" y="568621"/>
                  <a:pt x="11452" y="516733"/>
                </a:cubicBezTo>
                <a:cubicBezTo>
                  <a:pt x="15946" y="486450"/>
                  <a:pt x="18521" y="455279"/>
                  <a:pt x="10465" y="425571"/>
                </a:cubicBezTo>
                <a:cubicBezTo>
                  <a:pt x="-8495" y="355749"/>
                  <a:pt x="2575" y="285822"/>
                  <a:pt x="10465" y="216366"/>
                </a:cubicBezTo>
                <a:cubicBezTo>
                  <a:pt x="15261" y="179065"/>
                  <a:pt x="15370" y="141350"/>
                  <a:pt x="10795" y="104023"/>
                </a:cubicBezTo>
                <a:cubicBezTo>
                  <a:pt x="6734" y="76457"/>
                  <a:pt x="4312" y="48717"/>
                  <a:pt x="3534" y="20936"/>
                </a:cubicBezTo>
                <a:lnTo>
                  <a:pt x="3924" y="8444"/>
                </a:lnTo>
                <a:lnTo>
                  <a:pt x="72291" y="7146"/>
                </a:lnTo>
                <a:cubicBezTo>
                  <a:pt x="125549" y="5562"/>
                  <a:pt x="178727" y="3395"/>
                  <a:pt x="231770" y="4001"/>
                </a:cubicBezTo>
                <a:cubicBezTo>
                  <a:pt x="276048" y="4486"/>
                  <a:pt x="320207" y="13579"/>
                  <a:pt x="364602" y="11882"/>
                </a:cubicBezTo>
                <a:cubicBezTo>
                  <a:pt x="499146" y="6911"/>
                  <a:pt x="633749" y="8548"/>
                  <a:pt x="768233" y="2061"/>
                </a:cubicBezTo>
                <a:cubicBezTo>
                  <a:pt x="801007" y="-37"/>
                  <a:pt x="833840" y="-532"/>
                  <a:pt x="866622" y="571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163C3609-48D8-42DB-AD9E-61699A6F13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101259" y="3064916"/>
            <a:ext cx="1442437" cy="1477990"/>
          </a:xfrm>
          <a:custGeom>
            <a:avLst/>
            <a:gdLst>
              <a:gd name="connsiteX0" fmla="*/ 866623 w 1442437"/>
              <a:gd name="connsiteY0" fmla="*/ 571 h 1477990"/>
              <a:gd name="connsiteX1" fmla="*/ 964707 w 1442437"/>
              <a:gd name="connsiteY1" fmla="*/ 8669 h 1477990"/>
              <a:gd name="connsiteX2" fmla="*/ 1111826 w 1442437"/>
              <a:gd name="connsiteY2" fmla="*/ 8366 h 1477990"/>
              <a:gd name="connsiteX3" fmla="*/ 1290056 w 1442437"/>
              <a:gd name="connsiteY3" fmla="*/ 8730 h 1477990"/>
              <a:gd name="connsiteX4" fmla="*/ 1417398 w 1442437"/>
              <a:gd name="connsiteY4" fmla="*/ 6608 h 1477990"/>
              <a:gd name="connsiteX5" fmla="*/ 1442437 w 1442437"/>
              <a:gd name="connsiteY5" fmla="*/ 5718 h 1477990"/>
              <a:gd name="connsiteX6" fmla="*/ 1442437 w 1442437"/>
              <a:gd name="connsiteY6" fmla="*/ 1476401 h 1477990"/>
              <a:gd name="connsiteX7" fmla="*/ 1386857 w 1442437"/>
              <a:gd name="connsiteY7" fmla="*/ 1477990 h 1477990"/>
              <a:gd name="connsiteX8" fmla="*/ 1169378 w 1442437"/>
              <a:gd name="connsiteY8" fmla="*/ 1477990 h 1477990"/>
              <a:gd name="connsiteX9" fmla="*/ 1019262 w 1442437"/>
              <a:gd name="connsiteY9" fmla="*/ 1464424 h 1477990"/>
              <a:gd name="connsiteX10" fmla="*/ 859951 w 1442437"/>
              <a:gd name="connsiteY10" fmla="*/ 1471898 h 1477990"/>
              <a:gd name="connsiteX11" fmla="*/ 745859 w 1442437"/>
              <a:gd name="connsiteY11" fmla="*/ 1477990 h 1477990"/>
              <a:gd name="connsiteX12" fmla="*/ 591014 w 1442437"/>
              <a:gd name="connsiteY12" fmla="*/ 1477990 h 1477990"/>
              <a:gd name="connsiteX13" fmla="*/ 500701 w 1442437"/>
              <a:gd name="connsiteY13" fmla="*/ 1474455 h 1477990"/>
              <a:gd name="connsiteX14" fmla="*/ 234329 w 1442437"/>
              <a:gd name="connsiteY14" fmla="*/ 1468257 h 1477990"/>
              <a:gd name="connsiteX15" fmla="*/ 183687 w 1442437"/>
              <a:gd name="connsiteY15" fmla="*/ 1476228 h 1477990"/>
              <a:gd name="connsiteX16" fmla="*/ 170933 w 1442437"/>
              <a:gd name="connsiteY16" fmla="*/ 1477990 h 1477990"/>
              <a:gd name="connsiteX17" fmla="*/ 13439 w 1442437"/>
              <a:gd name="connsiteY17" fmla="*/ 1477990 h 1477990"/>
              <a:gd name="connsiteX18" fmla="*/ 15316 w 1442437"/>
              <a:gd name="connsiteY18" fmla="*/ 1462749 h 1477990"/>
              <a:gd name="connsiteX19" fmla="*/ 11892 w 1442437"/>
              <a:gd name="connsiteY19" fmla="*/ 1410409 h 1477990"/>
              <a:gd name="connsiteX20" fmla="*/ 6412 w 1442437"/>
              <a:gd name="connsiteY20" fmla="*/ 1244508 h 1477990"/>
              <a:gd name="connsiteX21" fmla="*/ 6850 w 1442437"/>
              <a:gd name="connsiteY21" fmla="*/ 1119455 h 1477990"/>
              <a:gd name="connsiteX22" fmla="*/ 6850 w 1442437"/>
              <a:gd name="connsiteY22" fmla="*/ 1060773 h 1477990"/>
              <a:gd name="connsiteX23" fmla="*/ 9699 w 1442437"/>
              <a:gd name="connsiteY23" fmla="*/ 982321 h 1477990"/>
              <a:gd name="connsiteX24" fmla="*/ 4220 w 1442437"/>
              <a:gd name="connsiteY24" fmla="*/ 947592 h 1477990"/>
              <a:gd name="connsiteX25" fmla="*/ 6904 w 1442437"/>
              <a:gd name="connsiteY25" fmla="*/ 858680 h 1477990"/>
              <a:gd name="connsiteX26" fmla="*/ 9809 w 1442437"/>
              <a:gd name="connsiteY26" fmla="*/ 755960 h 1477990"/>
              <a:gd name="connsiteX27" fmla="*/ 10248 w 1442437"/>
              <a:gd name="connsiteY27" fmla="*/ 673166 h 1477990"/>
              <a:gd name="connsiteX28" fmla="*/ 11453 w 1442437"/>
              <a:gd name="connsiteY28" fmla="*/ 516733 h 1477990"/>
              <a:gd name="connsiteX29" fmla="*/ 10466 w 1442437"/>
              <a:gd name="connsiteY29" fmla="*/ 425571 h 1477990"/>
              <a:gd name="connsiteX30" fmla="*/ 10466 w 1442437"/>
              <a:gd name="connsiteY30" fmla="*/ 216366 h 1477990"/>
              <a:gd name="connsiteX31" fmla="*/ 10796 w 1442437"/>
              <a:gd name="connsiteY31" fmla="*/ 104023 h 1477990"/>
              <a:gd name="connsiteX32" fmla="*/ 3535 w 1442437"/>
              <a:gd name="connsiteY32" fmla="*/ 20936 h 1477990"/>
              <a:gd name="connsiteX33" fmla="*/ 3925 w 1442437"/>
              <a:gd name="connsiteY33" fmla="*/ 8444 h 1477990"/>
              <a:gd name="connsiteX34" fmla="*/ 72292 w 1442437"/>
              <a:gd name="connsiteY34" fmla="*/ 7146 h 1477990"/>
              <a:gd name="connsiteX35" fmla="*/ 231771 w 1442437"/>
              <a:gd name="connsiteY35" fmla="*/ 4001 h 1477990"/>
              <a:gd name="connsiteX36" fmla="*/ 364603 w 1442437"/>
              <a:gd name="connsiteY36" fmla="*/ 11882 h 1477990"/>
              <a:gd name="connsiteX37" fmla="*/ 768234 w 1442437"/>
              <a:gd name="connsiteY37" fmla="*/ 2061 h 1477990"/>
              <a:gd name="connsiteX38" fmla="*/ 866623 w 1442437"/>
              <a:gd name="connsiteY38" fmla="*/ 571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42437" h="1477990">
                <a:moveTo>
                  <a:pt x="866623" y="571"/>
                </a:moveTo>
                <a:cubicBezTo>
                  <a:pt x="899406" y="1673"/>
                  <a:pt x="932137" y="4374"/>
                  <a:pt x="964707" y="8669"/>
                </a:cubicBezTo>
                <a:cubicBezTo>
                  <a:pt x="1013530" y="15823"/>
                  <a:pt x="1062767" y="11397"/>
                  <a:pt x="1111826" y="8366"/>
                </a:cubicBezTo>
                <a:cubicBezTo>
                  <a:pt x="1171217" y="4668"/>
                  <a:pt x="1230548" y="2667"/>
                  <a:pt x="1290056" y="8730"/>
                </a:cubicBezTo>
                <a:cubicBezTo>
                  <a:pt x="1332385" y="13094"/>
                  <a:pt x="1374950" y="9033"/>
                  <a:pt x="1417398" y="6608"/>
                </a:cubicBezTo>
                <a:lnTo>
                  <a:pt x="1442437" y="5718"/>
                </a:lnTo>
                <a:lnTo>
                  <a:pt x="1442437" y="1476401"/>
                </a:lnTo>
                <a:lnTo>
                  <a:pt x="1386857" y="1477990"/>
                </a:lnTo>
                <a:lnTo>
                  <a:pt x="1169378" y="1477990"/>
                </a:lnTo>
                <a:lnTo>
                  <a:pt x="1019262" y="1464424"/>
                </a:lnTo>
                <a:cubicBezTo>
                  <a:pt x="966129" y="1463273"/>
                  <a:pt x="912949" y="1465762"/>
                  <a:pt x="859951" y="1471898"/>
                </a:cubicBezTo>
                <a:lnTo>
                  <a:pt x="745859" y="1477990"/>
                </a:lnTo>
                <a:lnTo>
                  <a:pt x="591014" y="1477990"/>
                </a:lnTo>
                <a:lnTo>
                  <a:pt x="500701" y="1474455"/>
                </a:lnTo>
                <a:cubicBezTo>
                  <a:pt x="412072" y="1467172"/>
                  <a:pt x="323262" y="1461748"/>
                  <a:pt x="234329" y="1468257"/>
                </a:cubicBezTo>
                <a:cubicBezTo>
                  <a:pt x="217302" y="1469536"/>
                  <a:pt x="200487" y="1472964"/>
                  <a:pt x="183687" y="1476228"/>
                </a:cubicBezTo>
                <a:lnTo>
                  <a:pt x="170933" y="1477990"/>
                </a:lnTo>
                <a:lnTo>
                  <a:pt x="13439" y="1477990"/>
                </a:lnTo>
                <a:lnTo>
                  <a:pt x="15316" y="1462749"/>
                </a:lnTo>
                <a:cubicBezTo>
                  <a:pt x="16577" y="1445267"/>
                  <a:pt x="16193" y="1427772"/>
                  <a:pt x="11892" y="1410409"/>
                </a:cubicBezTo>
                <a:cubicBezTo>
                  <a:pt x="-1808" y="1355230"/>
                  <a:pt x="932" y="1300104"/>
                  <a:pt x="6412" y="1244508"/>
                </a:cubicBezTo>
                <a:cubicBezTo>
                  <a:pt x="10522" y="1203137"/>
                  <a:pt x="15070" y="1161296"/>
                  <a:pt x="6850" y="1119455"/>
                </a:cubicBezTo>
                <a:cubicBezTo>
                  <a:pt x="3316" y="1100041"/>
                  <a:pt x="3316" y="1080187"/>
                  <a:pt x="6850" y="1060773"/>
                </a:cubicBezTo>
                <a:cubicBezTo>
                  <a:pt x="11124" y="1034622"/>
                  <a:pt x="15179" y="1008733"/>
                  <a:pt x="9699" y="982321"/>
                </a:cubicBezTo>
                <a:cubicBezTo>
                  <a:pt x="7289" y="970815"/>
                  <a:pt x="5481" y="959204"/>
                  <a:pt x="4220" y="947592"/>
                </a:cubicBezTo>
                <a:cubicBezTo>
                  <a:pt x="1710" y="917948"/>
                  <a:pt x="2609" y="888136"/>
                  <a:pt x="6904" y="858680"/>
                </a:cubicBezTo>
                <a:cubicBezTo>
                  <a:pt x="11015" y="824475"/>
                  <a:pt x="4329" y="790061"/>
                  <a:pt x="9809" y="755960"/>
                </a:cubicBezTo>
                <a:cubicBezTo>
                  <a:pt x="13700" y="728497"/>
                  <a:pt x="13848" y="700667"/>
                  <a:pt x="10248" y="673166"/>
                </a:cubicBezTo>
                <a:cubicBezTo>
                  <a:pt x="3770" y="621179"/>
                  <a:pt x="4175" y="568621"/>
                  <a:pt x="11453" y="516733"/>
                </a:cubicBezTo>
                <a:cubicBezTo>
                  <a:pt x="15947" y="486450"/>
                  <a:pt x="18522" y="455279"/>
                  <a:pt x="10466" y="425571"/>
                </a:cubicBezTo>
                <a:cubicBezTo>
                  <a:pt x="-8494" y="355749"/>
                  <a:pt x="2576" y="285822"/>
                  <a:pt x="10466" y="216366"/>
                </a:cubicBezTo>
                <a:cubicBezTo>
                  <a:pt x="15262" y="179065"/>
                  <a:pt x="15371" y="141350"/>
                  <a:pt x="10796" y="104023"/>
                </a:cubicBezTo>
                <a:cubicBezTo>
                  <a:pt x="6735" y="76457"/>
                  <a:pt x="4313" y="48717"/>
                  <a:pt x="3535" y="20936"/>
                </a:cubicBezTo>
                <a:lnTo>
                  <a:pt x="3925" y="8444"/>
                </a:lnTo>
                <a:lnTo>
                  <a:pt x="72292" y="7146"/>
                </a:lnTo>
                <a:cubicBezTo>
                  <a:pt x="125550" y="5562"/>
                  <a:pt x="178728" y="3395"/>
                  <a:pt x="231771" y="4001"/>
                </a:cubicBezTo>
                <a:cubicBezTo>
                  <a:pt x="276049" y="4486"/>
                  <a:pt x="320208" y="13579"/>
                  <a:pt x="364603" y="11882"/>
                </a:cubicBezTo>
                <a:cubicBezTo>
                  <a:pt x="499147" y="6911"/>
                  <a:pt x="633750" y="8548"/>
                  <a:pt x="768234" y="2061"/>
                </a:cubicBezTo>
                <a:cubicBezTo>
                  <a:pt x="801008" y="-37"/>
                  <a:pt x="833841" y="-532"/>
                  <a:pt x="866623" y="571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8" name="그림 개체 틀 27">
            <a:extLst>
              <a:ext uri="{FF2B5EF4-FFF2-40B4-BE49-F238E27FC236}">
                <a16:creationId xmlns:a16="http://schemas.microsoft.com/office/drawing/2014/main" id="{2B03F1E7-A2BE-4059-85FC-6546945FA3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0488" y="3064916"/>
            <a:ext cx="1455507" cy="1477990"/>
          </a:xfrm>
          <a:custGeom>
            <a:avLst/>
            <a:gdLst>
              <a:gd name="connsiteX0" fmla="*/ 100458 w 1455507"/>
              <a:gd name="connsiteY0" fmla="*/ 0 h 1477990"/>
              <a:gd name="connsiteX1" fmla="*/ 258284 w 1455507"/>
              <a:gd name="connsiteY1" fmla="*/ 0 h 1477990"/>
              <a:gd name="connsiteX2" fmla="*/ 290610 w 1455507"/>
              <a:gd name="connsiteY2" fmla="*/ 2318 h 1477990"/>
              <a:gd name="connsiteX3" fmla="*/ 357070 w 1455507"/>
              <a:gd name="connsiteY3" fmla="*/ 5440 h 1477990"/>
              <a:gd name="connsiteX4" fmla="*/ 558908 w 1455507"/>
              <a:gd name="connsiteY4" fmla="*/ 1098 h 1477990"/>
              <a:gd name="connsiteX5" fmla="*/ 599348 w 1455507"/>
              <a:gd name="connsiteY5" fmla="*/ 0 h 1477990"/>
              <a:gd name="connsiteX6" fmla="*/ 930201 w 1455507"/>
              <a:gd name="connsiteY6" fmla="*/ 0 h 1477990"/>
              <a:gd name="connsiteX7" fmla="*/ 957174 w 1455507"/>
              <a:gd name="connsiteY7" fmla="*/ 2227 h 1477990"/>
              <a:gd name="connsiteX8" fmla="*/ 1104293 w 1455507"/>
              <a:gd name="connsiteY8" fmla="*/ 1924 h 1477990"/>
              <a:gd name="connsiteX9" fmla="*/ 1153561 w 1455507"/>
              <a:gd name="connsiteY9" fmla="*/ 0 h 1477990"/>
              <a:gd name="connsiteX10" fmla="*/ 1229432 w 1455507"/>
              <a:gd name="connsiteY10" fmla="*/ 0 h 1477990"/>
              <a:gd name="connsiteX11" fmla="*/ 1282523 w 1455507"/>
              <a:gd name="connsiteY11" fmla="*/ 2288 h 1477990"/>
              <a:gd name="connsiteX12" fmla="*/ 1409865 w 1455507"/>
              <a:gd name="connsiteY12" fmla="*/ 166 h 1477990"/>
              <a:gd name="connsiteX13" fmla="*/ 1414535 w 1455507"/>
              <a:gd name="connsiteY13" fmla="*/ 0 h 1477990"/>
              <a:gd name="connsiteX14" fmla="*/ 1446877 w 1455507"/>
              <a:gd name="connsiteY14" fmla="*/ 0 h 1477990"/>
              <a:gd name="connsiteX15" fmla="*/ 1441986 w 1455507"/>
              <a:gd name="connsiteY15" fmla="*/ 87863 h 1477990"/>
              <a:gd name="connsiteX16" fmla="*/ 1446522 w 1455507"/>
              <a:gd name="connsiteY16" fmla="*/ 192281 h 1477990"/>
              <a:gd name="connsiteX17" fmla="*/ 1449083 w 1455507"/>
              <a:gd name="connsiteY17" fmla="*/ 384757 h 1477990"/>
              <a:gd name="connsiteX18" fmla="*/ 1445075 w 1455507"/>
              <a:gd name="connsiteY18" fmla="*/ 558660 h 1477990"/>
              <a:gd name="connsiteX19" fmla="*/ 1453480 w 1455507"/>
              <a:gd name="connsiteY19" fmla="*/ 618392 h 1477990"/>
              <a:gd name="connsiteX20" fmla="*/ 1443851 w 1455507"/>
              <a:gd name="connsiteY20" fmla="*/ 900580 h 1477990"/>
              <a:gd name="connsiteX21" fmla="*/ 1445131 w 1455507"/>
              <a:gd name="connsiteY21" fmla="*/ 1003252 h 1477990"/>
              <a:gd name="connsiteX22" fmla="*/ 1448470 w 1455507"/>
              <a:gd name="connsiteY22" fmla="*/ 1090546 h 1477990"/>
              <a:gd name="connsiteX23" fmla="*/ 1446188 w 1455507"/>
              <a:gd name="connsiteY23" fmla="*/ 1168120 h 1477990"/>
              <a:gd name="connsiteX24" fmla="*/ 1454190 w 1455507"/>
              <a:gd name="connsiteY24" fmla="*/ 1273576 h 1477990"/>
              <a:gd name="connsiteX25" fmla="*/ 1455507 w 1455507"/>
              <a:gd name="connsiteY25" fmla="*/ 1324327 h 1477990"/>
              <a:gd name="connsiteX26" fmla="*/ 1455507 w 1455507"/>
              <a:gd name="connsiteY26" fmla="*/ 1427362 h 1477990"/>
              <a:gd name="connsiteX27" fmla="*/ 1451365 w 1455507"/>
              <a:gd name="connsiteY27" fmla="*/ 1465458 h 1477990"/>
              <a:gd name="connsiteX28" fmla="*/ 1450774 w 1455507"/>
              <a:gd name="connsiteY28" fmla="*/ 1469667 h 1477990"/>
              <a:gd name="connsiteX29" fmla="*/ 1448719 w 1455507"/>
              <a:gd name="connsiteY29" fmla="*/ 1469564 h 1477990"/>
              <a:gd name="connsiteX30" fmla="*/ 1351167 w 1455507"/>
              <a:gd name="connsiteY30" fmla="*/ 1472353 h 1477990"/>
              <a:gd name="connsiteX31" fmla="*/ 1170753 w 1455507"/>
              <a:gd name="connsiteY31" fmla="*/ 1472353 h 1477990"/>
              <a:gd name="connsiteX32" fmla="*/ 852418 w 1455507"/>
              <a:gd name="connsiteY32" fmla="*/ 1465456 h 1477990"/>
              <a:gd name="connsiteX33" fmla="*/ 493168 w 1455507"/>
              <a:gd name="connsiteY33" fmla="*/ 1468013 h 1477990"/>
              <a:gd name="connsiteX34" fmla="*/ 226796 w 1455507"/>
              <a:gd name="connsiteY34" fmla="*/ 1461815 h 1477990"/>
              <a:gd name="connsiteX35" fmla="*/ 125602 w 1455507"/>
              <a:gd name="connsiteY35" fmla="*/ 1476769 h 1477990"/>
              <a:gd name="connsiteX36" fmla="*/ 5112 w 1455507"/>
              <a:gd name="connsiteY36" fmla="*/ 1477990 h 1477990"/>
              <a:gd name="connsiteX37" fmla="*/ 7783 w 1455507"/>
              <a:gd name="connsiteY37" fmla="*/ 1456307 h 1477990"/>
              <a:gd name="connsiteX38" fmla="*/ 4359 w 1455507"/>
              <a:gd name="connsiteY38" fmla="*/ 1403967 h 1477990"/>
              <a:gd name="connsiteX39" fmla="*/ 295 w 1455507"/>
              <a:gd name="connsiteY39" fmla="*/ 1370091 h 1477990"/>
              <a:gd name="connsiteX40" fmla="*/ 295 w 1455507"/>
              <a:gd name="connsiteY40" fmla="*/ 1219835 h 1477990"/>
              <a:gd name="connsiteX41" fmla="*/ 3722 w 1455507"/>
              <a:gd name="connsiteY41" fmla="*/ 1175716 h 1477990"/>
              <a:gd name="connsiteX42" fmla="*/ 295 w 1455507"/>
              <a:gd name="connsiteY42" fmla="*/ 1126935 h 1477990"/>
              <a:gd name="connsiteX43" fmla="*/ 295 w 1455507"/>
              <a:gd name="connsiteY43" fmla="*/ 1046801 h 1477990"/>
              <a:gd name="connsiteX44" fmla="*/ 4400 w 1455507"/>
              <a:gd name="connsiteY44" fmla="*/ 1015203 h 1477990"/>
              <a:gd name="connsiteX45" fmla="*/ 2166 w 1455507"/>
              <a:gd name="connsiteY45" fmla="*/ 975879 h 1477990"/>
              <a:gd name="connsiteX46" fmla="*/ 295 w 1455507"/>
              <a:gd name="connsiteY46" fmla="*/ 964020 h 1477990"/>
              <a:gd name="connsiteX47" fmla="*/ 295 w 1455507"/>
              <a:gd name="connsiteY47" fmla="*/ 801667 h 1477990"/>
              <a:gd name="connsiteX48" fmla="*/ 310 w 1455507"/>
              <a:gd name="connsiteY48" fmla="*/ 800839 h 1477990"/>
              <a:gd name="connsiteX49" fmla="*/ 2276 w 1455507"/>
              <a:gd name="connsiteY49" fmla="*/ 749518 h 1477990"/>
              <a:gd name="connsiteX50" fmla="*/ 2715 w 1455507"/>
              <a:gd name="connsiteY50" fmla="*/ 666724 h 1477990"/>
              <a:gd name="connsiteX51" fmla="*/ 295 w 1455507"/>
              <a:gd name="connsiteY51" fmla="*/ 625158 h 1477990"/>
              <a:gd name="connsiteX52" fmla="*/ 295 w 1455507"/>
              <a:gd name="connsiteY52" fmla="*/ 559484 h 1477990"/>
              <a:gd name="connsiteX53" fmla="*/ 3920 w 1455507"/>
              <a:gd name="connsiteY53" fmla="*/ 510291 h 1477990"/>
              <a:gd name="connsiteX54" fmla="*/ 2933 w 1455507"/>
              <a:gd name="connsiteY54" fmla="*/ 419129 h 1477990"/>
              <a:gd name="connsiteX55" fmla="*/ 295 w 1455507"/>
              <a:gd name="connsiteY55" fmla="*/ 403959 h 1477990"/>
              <a:gd name="connsiteX56" fmla="*/ 295 w 1455507"/>
              <a:gd name="connsiteY56" fmla="*/ 237294 h 1477990"/>
              <a:gd name="connsiteX57" fmla="*/ 2933 w 1455507"/>
              <a:gd name="connsiteY57" fmla="*/ 209924 h 1477990"/>
              <a:gd name="connsiteX58" fmla="*/ 3263 w 1455507"/>
              <a:gd name="connsiteY58" fmla="*/ 97581 h 1477990"/>
              <a:gd name="connsiteX59" fmla="*/ 295 w 1455507"/>
              <a:gd name="connsiteY59" fmla="*/ 63619 h 1477990"/>
              <a:gd name="connsiteX60" fmla="*/ 295 w 1455507"/>
              <a:gd name="connsiteY60" fmla="*/ 1928 h 1477990"/>
              <a:gd name="connsiteX61" fmla="*/ 64759 w 1455507"/>
              <a:gd name="connsiteY61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455507" h="1477990">
                <a:moveTo>
                  <a:pt x="100458" y="0"/>
                </a:moveTo>
                <a:lnTo>
                  <a:pt x="258284" y="0"/>
                </a:lnTo>
                <a:lnTo>
                  <a:pt x="290610" y="2318"/>
                </a:lnTo>
                <a:cubicBezTo>
                  <a:pt x="312734" y="4440"/>
                  <a:pt x="334873" y="6289"/>
                  <a:pt x="357070" y="5440"/>
                </a:cubicBezTo>
                <a:cubicBezTo>
                  <a:pt x="424342" y="2955"/>
                  <a:pt x="491629" y="2121"/>
                  <a:pt x="558908" y="1098"/>
                </a:cubicBezTo>
                <a:lnTo>
                  <a:pt x="599348" y="0"/>
                </a:lnTo>
                <a:lnTo>
                  <a:pt x="930201" y="0"/>
                </a:lnTo>
                <a:lnTo>
                  <a:pt x="957174" y="2227"/>
                </a:lnTo>
                <a:cubicBezTo>
                  <a:pt x="1005997" y="9381"/>
                  <a:pt x="1055234" y="4955"/>
                  <a:pt x="1104293" y="1924"/>
                </a:cubicBezTo>
                <a:lnTo>
                  <a:pt x="1153561" y="0"/>
                </a:lnTo>
                <a:lnTo>
                  <a:pt x="1229432" y="0"/>
                </a:lnTo>
                <a:lnTo>
                  <a:pt x="1282523" y="2288"/>
                </a:lnTo>
                <a:cubicBezTo>
                  <a:pt x="1324852" y="6652"/>
                  <a:pt x="1367417" y="2591"/>
                  <a:pt x="1409865" y="166"/>
                </a:cubicBezTo>
                <a:lnTo>
                  <a:pt x="1414535" y="0"/>
                </a:lnTo>
                <a:lnTo>
                  <a:pt x="1446877" y="0"/>
                </a:lnTo>
                <a:lnTo>
                  <a:pt x="1441986" y="87863"/>
                </a:lnTo>
                <a:cubicBezTo>
                  <a:pt x="1441527" y="122692"/>
                  <a:pt x="1442793" y="157509"/>
                  <a:pt x="1446522" y="192281"/>
                </a:cubicBezTo>
                <a:cubicBezTo>
                  <a:pt x="1452467" y="256325"/>
                  <a:pt x="1453324" y="320620"/>
                  <a:pt x="1449083" y="384757"/>
                </a:cubicBezTo>
                <a:cubicBezTo>
                  <a:pt x="1446133" y="442709"/>
                  <a:pt x="1438896" y="500570"/>
                  <a:pt x="1445075" y="558660"/>
                </a:cubicBezTo>
                <a:cubicBezTo>
                  <a:pt x="1447190" y="578647"/>
                  <a:pt x="1452311" y="598268"/>
                  <a:pt x="1453480" y="618392"/>
                </a:cubicBezTo>
                <a:cubicBezTo>
                  <a:pt x="1459046" y="712668"/>
                  <a:pt x="1450697" y="806624"/>
                  <a:pt x="1443851" y="900580"/>
                </a:cubicBezTo>
                <a:cubicBezTo>
                  <a:pt x="1441346" y="934804"/>
                  <a:pt x="1438284" y="969028"/>
                  <a:pt x="1445131" y="1003252"/>
                </a:cubicBezTo>
                <a:cubicBezTo>
                  <a:pt x="1450558" y="1032132"/>
                  <a:pt x="1451677" y="1061447"/>
                  <a:pt x="1448470" y="1090546"/>
                </a:cubicBezTo>
                <a:cubicBezTo>
                  <a:pt x="1445264" y="1116318"/>
                  <a:pt x="1444502" y="1142251"/>
                  <a:pt x="1446188" y="1168120"/>
                </a:cubicBezTo>
                <a:cubicBezTo>
                  <a:pt x="1449667" y="1203257"/>
                  <a:pt x="1452367" y="1238405"/>
                  <a:pt x="1454190" y="1273576"/>
                </a:cubicBezTo>
                <a:lnTo>
                  <a:pt x="1455507" y="1324327"/>
                </a:lnTo>
                <a:lnTo>
                  <a:pt x="1455507" y="1427362"/>
                </a:lnTo>
                <a:lnTo>
                  <a:pt x="1451365" y="1465458"/>
                </a:lnTo>
                <a:lnTo>
                  <a:pt x="1450774" y="1469667"/>
                </a:lnTo>
                <a:lnTo>
                  <a:pt x="1448719" y="1469564"/>
                </a:lnTo>
                <a:cubicBezTo>
                  <a:pt x="1416243" y="1471268"/>
                  <a:pt x="1383704" y="1471810"/>
                  <a:pt x="1351167" y="1472353"/>
                </a:cubicBezTo>
                <a:cubicBezTo>
                  <a:pt x="1291009" y="1473360"/>
                  <a:pt x="1230608" y="1482658"/>
                  <a:pt x="1170753" y="1472353"/>
                </a:cubicBezTo>
                <a:cubicBezTo>
                  <a:pt x="1065139" y="1455500"/>
                  <a:pt x="958414" y="1453183"/>
                  <a:pt x="852418" y="1465456"/>
                </a:cubicBezTo>
                <a:cubicBezTo>
                  <a:pt x="732873" y="1477389"/>
                  <a:pt x="612811" y="1478242"/>
                  <a:pt x="493168" y="1468013"/>
                </a:cubicBezTo>
                <a:cubicBezTo>
                  <a:pt x="404539" y="1460730"/>
                  <a:pt x="315729" y="1455306"/>
                  <a:pt x="226796" y="1461815"/>
                </a:cubicBezTo>
                <a:cubicBezTo>
                  <a:pt x="192742" y="1464372"/>
                  <a:pt x="159536" y="1475530"/>
                  <a:pt x="125602" y="1476769"/>
                </a:cubicBezTo>
                <a:lnTo>
                  <a:pt x="5112" y="1477990"/>
                </a:lnTo>
                <a:lnTo>
                  <a:pt x="7783" y="1456307"/>
                </a:lnTo>
                <a:cubicBezTo>
                  <a:pt x="9044" y="1438825"/>
                  <a:pt x="8660" y="1421330"/>
                  <a:pt x="4359" y="1403967"/>
                </a:cubicBezTo>
                <a:lnTo>
                  <a:pt x="295" y="1370091"/>
                </a:lnTo>
                <a:lnTo>
                  <a:pt x="295" y="1219835"/>
                </a:lnTo>
                <a:lnTo>
                  <a:pt x="3722" y="1175716"/>
                </a:lnTo>
                <a:lnTo>
                  <a:pt x="295" y="1126935"/>
                </a:lnTo>
                <a:lnTo>
                  <a:pt x="295" y="1046801"/>
                </a:lnTo>
                <a:lnTo>
                  <a:pt x="4400" y="1015203"/>
                </a:lnTo>
                <a:cubicBezTo>
                  <a:pt x="5263" y="1002160"/>
                  <a:pt x="4906" y="989085"/>
                  <a:pt x="2166" y="975879"/>
                </a:cubicBezTo>
                <a:lnTo>
                  <a:pt x="295" y="964020"/>
                </a:lnTo>
                <a:lnTo>
                  <a:pt x="295" y="801667"/>
                </a:lnTo>
                <a:lnTo>
                  <a:pt x="310" y="800839"/>
                </a:lnTo>
                <a:cubicBezTo>
                  <a:pt x="-163" y="783697"/>
                  <a:pt x="-464" y="766569"/>
                  <a:pt x="2276" y="749518"/>
                </a:cubicBezTo>
                <a:cubicBezTo>
                  <a:pt x="6167" y="722055"/>
                  <a:pt x="6315" y="694225"/>
                  <a:pt x="2715" y="666724"/>
                </a:cubicBezTo>
                <a:lnTo>
                  <a:pt x="295" y="625158"/>
                </a:lnTo>
                <a:lnTo>
                  <a:pt x="295" y="559484"/>
                </a:lnTo>
                <a:lnTo>
                  <a:pt x="3920" y="510291"/>
                </a:lnTo>
                <a:cubicBezTo>
                  <a:pt x="8414" y="480008"/>
                  <a:pt x="10989" y="448837"/>
                  <a:pt x="2933" y="419129"/>
                </a:cubicBezTo>
                <a:lnTo>
                  <a:pt x="295" y="403959"/>
                </a:lnTo>
                <a:lnTo>
                  <a:pt x="295" y="237294"/>
                </a:lnTo>
                <a:lnTo>
                  <a:pt x="2933" y="209924"/>
                </a:lnTo>
                <a:cubicBezTo>
                  <a:pt x="7729" y="172623"/>
                  <a:pt x="7838" y="134908"/>
                  <a:pt x="3263" y="97581"/>
                </a:cubicBezTo>
                <a:lnTo>
                  <a:pt x="295" y="63619"/>
                </a:lnTo>
                <a:lnTo>
                  <a:pt x="295" y="1928"/>
                </a:lnTo>
                <a:lnTo>
                  <a:pt x="64759" y="70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7" name="그림 개체 틀 26">
            <a:extLst>
              <a:ext uri="{FF2B5EF4-FFF2-40B4-BE49-F238E27FC236}">
                <a16:creationId xmlns:a16="http://schemas.microsoft.com/office/drawing/2014/main" id="{C62C212D-2434-4610-A983-7FC587B51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627" y="3064916"/>
            <a:ext cx="1447216" cy="1477990"/>
          </a:xfrm>
          <a:custGeom>
            <a:avLst/>
            <a:gdLst>
              <a:gd name="connsiteX0" fmla="*/ 107991 w 1447216"/>
              <a:gd name="connsiteY0" fmla="*/ 0 h 1477990"/>
              <a:gd name="connsiteX1" fmla="*/ 265817 w 1447216"/>
              <a:gd name="connsiteY1" fmla="*/ 0 h 1477990"/>
              <a:gd name="connsiteX2" fmla="*/ 298143 w 1447216"/>
              <a:gd name="connsiteY2" fmla="*/ 2318 h 1477990"/>
              <a:gd name="connsiteX3" fmla="*/ 364603 w 1447216"/>
              <a:gd name="connsiteY3" fmla="*/ 5440 h 1477990"/>
              <a:gd name="connsiteX4" fmla="*/ 566441 w 1447216"/>
              <a:gd name="connsiteY4" fmla="*/ 1098 h 1477990"/>
              <a:gd name="connsiteX5" fmla="*/ 606880 w 1447216"/>
              <a:gd name="connsiteY5" fmla="*/ 0 h 1477990"/>
              <a:gd name="connsiteX6" fmla="*/ 937733 w 1447216"/>
              <a:gd name="connsiteY6" fmla="*/ 0 h 1477990"/>
              <a:gd name="connsiteX7" fmla="*/ 964707 w 1447216"/>
              <a:gd name="connsiteY7" fmla="*/ 2227 h 1477990"/>
              <a:gd name="connsiteX8" fmla="*/ 1111826 w 1447216"/>
              <a:gd name="connsiteY8" fmla="*/ 1924 h 1477990"/>
              <a:gd name="connsiteX9" fmla="*/ 1161094 w 1447216"/>
              <a:gd name="connsiteY9" fmla="*/ 0 h 1477990"/>
              <a:gd name="connsiteX10" fmla="*/ 1236965 w 1447216"/>
              <a:gd name="connsiteY10" fmla="*/ 0 h 1477990"/>
              <a:gd name="connsiteX11" fmla="*/ 1290056 w 1447216"/>
              <a:gd name="connsiteY11" fmla="*/ 2288 h 1477990"/>
              <a:gd name="connsiteX12" fmla="*/ 1417398 w 1447216"/>
              <a:gd name="connsiteY12" fmla="*/ 166 h 1477990"/>
              <a:gd name="connsiteX13" fmla="*/ 1422068 w 1447216"/>
              <a:gd name="connsiteY13" fmla="*/ 0 h 1477990"/>
              <a:gd name="connsiteX14" fmla="*/ 1447216 w 1447216"/>
              <a:gd name="connsiteY14" fmla="*/ 0 h 1477990"/>
              <a:gd name="connsiteX15" fmla="*/ 1447216 w 1447216"/>
              <a:gd name="connsiteY15" fmla="*/ 1469823 h 1477990"/>
              <a:gd name="connsiteX16" fmla="*/ 1358700 w 1447216"/>
              <a:gd name="connsiteY16" fmla="*/ 1472353 h 1477990"/>
              <a:gd name="connsiteX17" fmla="*/ 1178286 w 1447216"/>
              <a:gd name="connsiteY17" fmla="*/ 1472353 h 1477990"/>
              <a:gd name="connsiteX18" fmla="*/ 859951 w 1447216"/>
              <a:gd name="connsiteY18" fmla="*/ 1465456 h 1477990"/>
              <a:gd name="connsiteX19" fmla="*/ 500701 w 1447216"/>
              <a:gd name="connsiteY19" fmla="*/ 1468013 h 1477990"/>
              <a:gd name="connsiteX20" fmla="*/ 234329 w 1447216"/>
              <a:gd name="connsiteY20" fmla="*/ 1461815 h 1477990"/>
              <a:gd name="connsiteX21" fmla="*/ 133135 w 1447216"/>
              <a:gd name="connsiteY21" fmla="*/ 1476769 h 1477990"/>
              <a:gd name="connsiteX22" fmla="*/ 12645 w 1447216"/>
              <a:gd name="connsiteY22" fmla="*/ 1477990 h 1477990"/>
              <a:gd name="connsiteX23" fmla="*/ 15316 w 1447216"/>
              <a:gd name="connsiteY23" fmla="*/ 1456307 h 1477990"/>
              <a:gd name="connsiteX24" fmla="*/ 11892 w 1447216"/>
              <a:gd name="connsiteY24" fmla="*/ 1403967 h 1477990"/>
              <a:gd name="connsiteX25" fmla="*/ 6412 w 1447216"/>
              <a:gd name="connsiteY25" fmla="*/ 1238066 h 1477990"/>
              <a:gd name="connsiteX26" fmla="*/ 6850 w 1447216"/>
              <a:gd name="connsiteY26" fmla="*/ 1113013 h 1477990"/>
              <a:gd name="connsiteX27" fmla="*/ 6850 w 1447216"/>
              <a:gd name="connsiteY27" fmla="*/ 1054331 h 1477990"/>
              <a:gd name="connsiteX28" fmla="*/ 9699 w 1447216"/>
              <a:gd name="connsiteY28" fmla="*/ 975879 h 1477990"/>
              <a:gd name="connsiteX29" fmla="*/ 4220 w 1447216"/>
              <a:gd name="connsiteY29" fmla="*/ 941150 h 1477990"/>
              <a:gd name="connsiteX30" fmla="*/ 6904 w 1447216"/>
              <a:gd name="connsiteY30" fmla="*/ 852238 h 1477990"/>
              <a:gd name="connsiteX31" fmla="*/ 9809 w 1447216"/>
              <a:gd name="connsiteY31" fmla="*/ 749518 h 1477990"/>
              <a:gd name="connsiteX32" fmla="*/ 10248 w 1447216"/>
              <a:gd name="connsiteY32" fmla="*/ 666724 h 1477990"/>
              <a:gd name="connsiteX33" fmla="*/ 11453 w 1447216"/>
              <a:gd name="connsiteY33" fmla="*/ 510291 h 1477990"/>
              <a:gd name="connsiteX34" fmla="*/ 10466 w 1447216"/>
              <a:gd name="connsiteY34" fmla="*/ 419129 h 1477990"/>
              <a:gd name="connsiteX35" fmla="*/ 10466 w 1447216"/>
              <a:gd name="connsiteY35" fmla="*/ 209924 h 1477990"/>
              <a:gd name="connsiteX36" fmla="*/ 10796 w 1447216"/>
              <a:gd name="connsiteY36" fmla="*/ 97581 h 1477990"/>
              <a:gd name="connsiteX37" fmla="*/ 3535 w 1447216"/>
              <a:gd name="connsiteY37" fmla="*/ 14494 h 1477990"/>
              <a:gd name="connsiteX38" fmla="*/ 3925 w 1447216"/>
              <a:gd name="connsiteY38" fmla="*/ 2002 h 1477990"/>
              <a:gd name="connsiteX39" fmla="*/ 72292 w 1447216"/>
              <a:gd name="connsiteY39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47216" h="1477990">
                <a:moveTo>
                  <a:pt x="107991" y="0"/>
                </a:moveTo>
                <a:lnTo>
                  <a:pt x="265817" y="0"/>
                </a:lnTo>
                <a:lnTo>
                  <a:pt x="298143" y="2318"/>
                </a:lnTo>
                <a:cubicBezTo>
                  <a:pt x="320267" y="4440"/>
                  <a:pt x="342406" y="6289"/>
                  <a:pt x="364603" y="5440"/>
                </a:cubicBezTo>
                <a:cubicBezTo>
                  <a:pt x="431875" y="2955"/>
                  <a:pt x="499162" y="2121"/>
                  <a:pt x="566441" y="1098"/>
                </a:cubicBezTo>
                <a:lnTo>
                  <a:pt x="606880" y="0"/>
                </a:lnTo>
                <a:lnTo>
                  <a:pt x="937733" y="0"/>
                </a:lnTo>
                <a:lnTo>
                  <a:pt x="964707" y="2227"/>
                </a:lnTo>
                <a:cubicBezTo>
                  <a:pt x="1013530" y="9381"/>
                  <a:pt x="1062767" y="4955"/>
                  <a:pt x="1111826" y="1924"/>
                </a:cubicBezTo>
                <a:lnTo>
                  <a:pt x="1161094" y="0"/>
                </a:lnTo>
                <a:lnTo>
                  <a:pt x="1236965" y="0"/>
                </a:lnTo>
                <a:lnTo>
                  <a:pt x="1290056" y="2288"/>
                </a:lnTo>
                <a:cubicBezTo>
                  <a:pt x="1332385" y="6652"/>
                  <a:pt x="1374950" y="2591"/>
                  <a:pt x="1417398" y="166"/>
                </a:cubicBezTo>
                <a:lnTo>
                  <a:pt x="1422068" y="0"/>
                </a:lnTo>
                <a:lnTo>
                  <a:pt x="1447216" y="0"/>
                </a:lnTo>
                <a:lnTo>
                  <a:pt x="1447216" y="1469823"/>
                </a:lnTo>
                <a:lnTo>
                  <a:pt x="1358700" y="1472353"/>
                </a:lnTo>
                <a:cubicBezTo>
                  <a:pt x="1298542" y="1473360"/>
                  <a:pt x="1238141" y="1482658"/>
                  <a:pt x="1178286" y="1472353"/>
                </a:cubicBezTo>
                <a:cubicBezTo>
                  <a:pt x="1072672" y="1455500"/>
                  <a:pt x="965947" y="1453183"/>
                  <a:pt x="859951" y="1465456"/>
                </a:cubicBezTo>
                <a:cubicBezTo>
                  <a:pt x="740406" y="1477389"/>
                  <a:pt x="620344" y="1478242"/>
                  <a:pt x="500701" y="1468013"/>
                </a:cubicBezTo>
                <a:cubicBezTo>
                  <a:pt x="412072" y="1460730"/>
                  <a:pt x="323262" y="1455306"/>
                  <a:pt x="234329" y="1461815"/>
                </a:cubicBezTo>
                <a:cubicBezTo>
                  <a:pt x="200275" y="1464372"/>
                  <a:pt x="167069" y="1475530"/>
                  <a:pt x="133135" y="1476769"/>
                </a:cubicBezTo>
                <a:lnTo>
                  <a:pt x="12645" y="1477990"/>
                </a:lnTo>
                <a:lnTo>
                  <a:pt x="15316" y="1456307"/>
                </a:lnTo>
                <a:cubicBezTo>
                  <a:pt x="16577" y="1438825"/>
                  <a:pt x="16193" y="1421330"/>
                  <a:pt x="11892" y="1403967"/>
                </a:cubicBezTo>
                <a:cubicBezTo>
                  <a:pt x="-1808" y="1348788"/>
                  <a:pt x="932" y="1293662"/>
                  <a:pt x="6412" y="1238066"/>
                </a:cubicBezTo>
                <a:cubicBezTo>
                  <a:pt x="10522" y="1196695"/>
                  <a:pt x="15070" y="1154854"/>
                  <a:pt x="6850" y="1113013"/>
                </a:cubicBezTo>
                <a:cubicBezTo>
                  <a:pt x="3316" y="1093599"/>
                  <a:pt x="3316" y="1073745"/>
                  <a:pt x="6850" y="1054331"/>
                </a:cubicBezTo>
                <a:cubicBezTo>
                  <a:pt x="11124" y="1028180"/>
                  <a:pt x="15179" y="1002291"/>
                  <a:pt x="9699" y="975879"/>
                </a:cubicBezTo>
                <a:cubicBezTo>
                  <a:pt x="7289" y="964373"/>
                  <a:pt x="5481" y="952762"/>
                  <a:pt x="4220" y="941150"/>
                </a:cubicBezTo>
                <a:cubicBezTo>
                  <a:pt x="1710" y="911506"/>
                  <a:pt x="2609" y="881694"/>
                  <a:pt x="6904" y="852238"/>
                </a:cubicBezTo>
                <a:cubicBezTo>
                  <a:pt x="11015" y="818033"/>
                  <a:pt x="4329" y="783619"/>
                  <a:pt x="9809" y="749518"/>
                </a:cubicBezTo>
                <a:cubicBezTo>
                  <a:pt x="13700" y="722055"/>
                  <a:pt x="13848" y="694225"/>
                  <a:pt x="10248" y="666724"/>
                </a:cubicBezTo>
                <a:cubicBezTo>
                  <a:pt x="3770" y="614737"/>
                  <a:pt x="4175" y="562179"/>
                  <a:pt x="11453" y="510291"/>
                </a:cubicBezTo>
                <a:cubicBezTo>
                  <a:pt x="15947" y="480008"/>
                  <a:pt x="18522" y="448837"/>
                  <a:pt x="10466" y="419129"/>
                </a:cubicBezTo>
                <a:cubicBezTo>
                  <a:pt x="-8494" y="349307"/>
                  <a:pt x="2576" y="279380"/>
                  <a:pt x="10466" y="209924"/>
                </a:cubicBezTo>
                <a:cubicBezTo>
                  <a:pt x="15262" y="172623"/>
                  <a:pt x="15371" y="134908"/>
                  <a:pt x="10796" y="97581"/>
                </a:cubicBezTo>
                <a:cubicBezTo>
                  <a:pt x="6735" y="70015"/>
                  <a:pt x="4313" y="42275"/>
                  <a:pt x="3535" y="14494"/>
                </a:cubicBezTo>
                <a:lnTo>
                  <a:pt x="3925" y="2002"/>
                </a:lnTo>
                <a:lnTo>
                  <a:pt x="72292" y="70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32959C17-53EC-4A48-8276-E73A5CF125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4" y="3058476"/>
            <a:ext cx="1463039" cy="1484431"/>
          </a:xfrm>
          <a:custGeom>
            <a:avLst/>
            <a:gdLst>
              <a:gd name="connsiteX0" fmla="*/ 866623 w 1463039"/>
              <a:gd name="connsiteY0" fmla="*/ 570 h 1484431"/>
              <a:gd name="connsiteX1" fmla="*/ 964707 w 1463039"/>
              <a:gd name="connsiteY1" fmla="*/ 8668 h 1484431"/>
              <a:gd name="connsiteX2" fmla="*/ 1111826 w 1463039"/>
              <a:gd name="connsiteY2" fmla="*/ 8365 h 1484431"/>
              <a:gd name="connsiteX3" fmla="*/ 1290056 w 1463039"/>
              <a:gd name="connsiteY3" fmla="*/ 8729 h 1484431"/>
              <a:gd name="connsiteX4" fmla="*/ 1417398 w 1463039"/>
              <a:gd name="connsiteY4" fmla="*/ 6607 h 1484431"/>
              <a:gd name="connsiteX5" fmla="*/ 1454474 w 1463039"/>
              <a:gd name="connsiteY5" fmla="*/ 5289 h 1484431"/>
              <a:gd name="connsiteX6" fmla="*/ 1449519 w 1463039"/>
              <a:gd name="connsiteY6" fmla="*/ 94304 h 1484431"/>
              <a:gd name="connsiteX7" fmla="*/ 1454055 w 1463039"/>
              <a:gd name="connsiteY7" fmla="*/ 198722 h 1484431"/>
              <a:gd name="connsiteX8" fmla="*/ 1456616 w 1463039"/>
              <a:gd name="connsiteY8" fmla="*/ 391198 h 1484431"/>
              <a:gd name="connsiteX9" fmla="*/ 1452608 w 1463039"/>
              <a:gd name="connsiteY9" fmla="*/ 565101 h 1484431"/>
              <a:gd name="connsiteX10" fmla="*/ 1461013 w 1463039"/>
              <a:gd name="connsiteY10" fmla="*/ 624833 h 1484431"/>
              <a:gd name="connsiteX11" fmla="*/ 1451384 w 1463039"/>
              <a:gd name="connsiteY11" fmla="*/ 907021 h 1484431"/>
              <a:gd name="connsiteX12" fmla="*/ 1452664 w 1463039"/>
              <a:gd name="connsiteY12" fmla="*/ 1009693 h 1484431"/>
              <a:gd name="connsiteX13" fmla="*/ 1456003 w 1463039"/>
              <a:gd name="connsiteY13" fmla="*/ 1096987 h 1484431"/>
              <a:gd name="connsiteX14" fmla="*/ 1453721 w 1463039"/>
              <a:gd name="connsiteY14" fmla="*/ 1174561 h 1484431"/>
              <a:gd name="connsiteX15" fmla="*/ 1461723 w 1463039"/>
              <a:gd name="connsiteY15" fmla="*/ 1280017 h 1484431"/>
              <a:gd name="connsiteX16" fmla="*/ 1463039 w 1463039"/>
              <a:gd name="connsiteY16" fmla="*/ 1330730 h 1484431"/>
              <a:gd name="connsiteX17" fmla="*/ 1463039 w 1463039"/>
              <a:gd name="connsiteY17" fmla="*/ 1433812 h 1484431"/>
              <a:gd name="connsiteX18" fmla="*/ 1458898 w 1463039"/>
              <a:gd name="connsiteY18" fmla="*/ 1471899 h 1484431"/>
              <a:gd name="connsiteX19" fmla="*/ 1458307 w 1463039"/>
              <a:gd name="connsiteY19" fmla="*/ 1476108 h 1484431"/>
              <a:gd name="connsiteX20" fmla="*/ 1456252 w 1463039"/>
              <a:gd name="connsiteY20" fmla="*/ 1476005 h 1484431"/>
              <a:gd name="connsiteX21" fmla="*/ 1358700 w 1463039"/>
              <a:gd name="connsiteY21" fmla="*/ 1478794 h 1484431"/>
              <a:gd name="connsiteX22" fmla="*/ 1178286 w 1463039"/>
              <a:gd name="connsiteY22" fmla="*/ 1478794 h 1484431"/>
              <a:gd name="connsiteX23" fmla="*/ 859951 w 1463039"/>
              <a:gd name="connsiteY23" fmla="*/ 1471897 h 1484431"/>
              <a:gd name="connsiteX24" fmla="*/ 500701 w 1463039"/>
              <a:gd name="connsiteY24" fmla="*/ 1474454 h 1484431"/>
              <a:gd name="connsiteX25" fmla="*/ 234329 w 1463039"/>
              <a:gd name="connsiteY25" fmla="*/ 1468256 h 1484431"/>
              <a:gd name="connsiteX26" fmla="*/ 133135 w 1463039"/>
              <a:gd name="connsiteY26" fmla="*/ 1483210 h 1484431"/>
              <a:gd name="connsiteX27" fmla="*/ 12645 w 1463039"/>
              <a:gd name="connsiteY27" fmla="*/ 1484431 h 1484431"/>
              <a:gd name="connsiteX28" fmla="*/ 15316 w 1463039"/>
              <a:gd name="connsiteY28" fmla="*/ 1462748 h 1484431"/>
              <a:gd name="connsiteX29" fmla="*/ 11892 w 1463039"/>
              <a:gd name="connsiteY29" fmla="*/ 1410408 h 1484431"/>
              <a:gd name="connsiteX30" fmla="*/ 6412 w 1463039"/>
              <a:gd name="connsiteY30" fmla="*/ 1244507 h 1484431"/>
              <a:gd name="connsiteX31" fmla="*/ 6850 w 1463039"/>
              <a:gd name="connsiteY31" fmla="*/ 1119454 h 1484431"/>
              <a:gd name="connsiteX32" fmla="*/ 6850 w 1463039"/>
              <a:gd name="connsiteY32" fmla="*/ 1060772 h 1484431"/>
              <a:gd name="connsiteX33" fmla="*/ 9699 w 1463039"/>
              <a:gd name="connsiteY33" fmla="*/ 982320 h 1484431"/>
              <a:gd name="connsiteX34" fmla="*/ 4220 w 1463039"/>
              <a:gd name="connsiteY34" fmla="*/ 947591 h 1484431"/>
              <a:gd name="connsiteX35" fmla="*/ 6904 w 1463039"/>
              <a:gd name="connsiteY35" fmla="*/ 858679 h 1484431"/>
              <a:gd name="connsiteX36" fmla="*/ 9809 w 1463039"/>
              <a:gd name="connsiteY36" fmla="*/ 755959 h 1484431"/>
              <a:gd name="connsiteX37" fmla="*/ 10248 w 1463039"/>
              <a:gd name="connsiteY37" fmla="*/ 673165 h 1484431"/>
              <a:gd name="connsiteX38" fmla="*/ 11453 w 1463039"/>
              <a:gd name="connsiteY38" fmla="*/ 516732 h 1484431"/>
              <a:gd name="connsiteX39" fmla="*/ 10466 w 1463039"/>
              <a:gd name="connsiteY39" fmla="*/ 425570 h 1484431"/>
              <a:gd name="connsiteX40" fmla="*/ 10466 w 1463039"/>
              <a:gd name="connsiteY40" fmla="*/ 216365 h 1484431"/>
              <a:gd name="connsiteX41" fmla="*/ 10796 w 1463039"/>
              <a:gd name="connsiteY41" fmla="*/ 104022 h 1484431"/>
              <a:gd name="connsiteX42" fmla="*/ 3535 w 1463039"/>
              <a:gd name="connsiteY42" fmla="*/ 20935 h 1484431"/>
              <a:gd name="connsiteX43" fmla="*/ 3925 w 1463039"/>
              <a:gd name="connsiteY43" fmla="*/ 8443 h 1484431"/>
              <a:gd name="connsiteX44" fmla="*/ 72292 w 1463039"/>
              <a:gd name="connsiteY44" fmla="*/ 7145 h 1484431"/>
              <a:gd name="connsiteX45" fmla="*/ 231771 w 1463039"/>
              <a:gd name="connsiteY45" fmla="*/ 4000 h 1484431"/>
              <a:gd name="connsiteX46" fmla="*/ 364603 w 1463039"/>
              <a:gd name="connsiteY46" fmla="*/ 11881 h 1484431"/>
              <a:gd name="connsiteX47" fmla="*/ 768234 w 1463039"/>
              <a:gd name="connsiteY47" fmla="*/ 2060 h 1484431"/>
              <a:gd name="connsiteX48" fmla="*/ 866623 w 1463039"/>
              <a:gd name="connsiteY48" fmla="*/ 570 h 14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63039" h="1484431">
                <a:moveTo>
                  <a:pt x="866623" y="570"/>
                </a:moveTo>
                <a:cubicBezTo>
                  <a:pt x="899406" y="1672"/>
                  <a:pt x="932137" y="4373"/>
                  <a:pt x="964707" y="8668"/>
                </a:cubicBezTo>
                <a:cubicBezTo>
                  <a:pt x="1013530" y="15822"/>
                  <a:pt x="1062767" y="11396"/>
                  <a:pt x="1111826" y="8365"/>
                </a:cubicBezTo>
                <a:cubicBezTo>
                  <a:pt x="1171217" y="4667"/>
                  <a:pt x="1230548" y="2666"/>
                  <a:pt x="1290056" y="8729"/>
                </a:cubicBezTo>
                <a:cubicBezTo>
                  <a:pt x="1332385" y="13093"/>
                  <a:pt x="1374950" y="9032"/>
                  <a:pt x="1417398" y="6607"/>
                </a:cubicBezTo>
                <a:lnTo>
                  <a:pt x="1454474" y="5289"/>
                </a:lnTo>
                <a:lnTo>
                  <a:pt x="1449519" y="94304"/>
                </a:lnTo>
                <a:cubicBezTo>
                  <a:pt x="1449060" y="129133"/>
                  <a:pt x="1450326" y="163950"/>
                  <a:pt x="1454055" y="198722"/>
                </a:cubicBezTo>
                <a:cubicBezTo>
                  <a:pt x="1460000" y="262766"/>
                  <a:pt x="1460857" y="327061"/>
                  <a:pt x="1456616" y="391198"/>
                </a:cubicBezTo>
                <a:cubicBezTo>
                  <a:pt x="1453666" y="449150"/>
                  <a:pt x="1446429" y="507011"/>
                  <a:pt x="1452608" y="565101"/>
                </a:cubicBezTo>
                <a:cubicBezTo>
                  <a:pt x="1454723" y="585088"/>
                  <a:pt x="1459844" y="604709"/>
                  <a:pt x="1461013" y="624833"/>
                </a:cubicBezTo>
                <a:cubicBezTo>
                  <a:pt x="1466579" y="719109"/>
                  <a:pt x="1458230" y="813065"/>
                  <a:pt x="1451384" y="907021"/>
                </a:cubicBezTo>
                <a:cubicBezTo>
                  <a:pt x="1448879" y="941245"/>
                  <a:pt x="1445817" y="975469"/>
                  <a:pt x="1452664" y="1009693"/>
                </a:cubicBezTo>
                <a:cubicBezTo>
                  <a:pt x="1458091" y="1038573"/>
                  <a:pt x="1459210" y="1067888"/>
                  <a:pt x="1456003" y="1096987"/>
                </a:cubicBezTo>
                <a:cubicBezTo>
                  <a:pt x="1452797" y="1122759"/>
                  <a:pt x="1452035" y="1148692"/>
                  <a:pt x="1453721" y="1174561"/>
                </a:cubicBezTo>
                <a:cubicBezTo>
                  <a:pt x="1457200" y="1209698"/>
                  <a:pt x="1459900" y="1244846"/>
                  <a:pt x="1461723" y="1280017"/>
                </a:cubicBezTo>
                <a:lnTo>
                  <a:pt x="1463039" y="1330730"/>
                </a:lnTo>
                <a:lnTo>
                  <a:pt x="1463039" y="1433812"/>
                </a:lnTo>
                <a:lnTo>
                  <a:pt x="1458898" y="1471899"/>
                </a:lnTo>
                <a:lnTo>
                  <a:pt x="1458307" y="1476108"/>
                </a:lnTo>
                <a:lnTo>
                  <a:pt x="1456252" y="1476005"/>
                </a:lnTo>
                <a:cubicBezTo>
                  <a:pt x="1423776" y="1477709"/>
                  <a:pt x="1391237" y="1478251"/>
                  <a:pt x="1358700" y="1478794"/>
                </a:cubicBezTo>
                <a:cubicBezTo>
                  <a:pt x="1298542" y="1479801"/>
                  <a:pt x="1238141" y="1489099"/>
                  <a:pt x="1178286" y="1478794"/>
                </a:cubicBezTo>
                <a:cubicBezTo>
                  <a:pt x="1072672" y="1461941"/>
                  <a:pt x="965947" y="1459624"/>
                  <a:pt x="859951" y="1471897"/>
                </a:cubicBezTo>
                <a:cubicBezTo>
                  <a:pt x="740406" y="1483830"/>
                  <a:pt x="620344" y="1484683"/>
                  <a:pt x="500701" y="1474454"/>
                </a:cubicBezTo>
                <a:cubicBezTo>
                  <a:pt x="412072" y="1467171"/>
                  <a:pt x="323262" y="1461747"/>
                  <a:pt x="234329" y="1468256"/>
                </a:cubicBezTo>
                <a:cubicBezTo>
                  <a:pt x="200275" y="1470813"/>
                  <a:pt x="167069" y="1481971"/>
                  <a:pt x="133135" y="1483210"/>
                </a:cubicBezTo>
                <a:lnTo>
                  <a:pt x="12645" y="1484431"/>
                </a:lnTo>
                <a:lnTo>
                  <a:pt x="15316" y="1462748"/>
                </a:lnTo>
                <a:cubicBezTo>
                  <a:pt x="16577" y="1445266"/>
                  <a:pt x="16193" y="1427771"/>
                  <a:pt x="11892" y="1410408"/>
                </a:cubicBezTo>
                <a:cubicBezTo>
                  <a:pt x="-1808" y="1355229"/>
                  <a:pt x="932" y="1300103"/>
                  <a:pt x="6412" y="1244507"/>
                </a:cubicBezTo>
                <a:cubicBezTo>
                  <a:pt x="10522" y="1203136"/>
                  <a:pt x="15070" y="1161295"/>
                  <a:pt x="6850" y="1119454"/>
                </a:cubicBezTo>
                <a:cubicBezTo>
                  <a:pt x="3316" y="1100040"/>
                  <a:pt x="3316" y="1080186"/>
                  <a:pt x="6850" y="1060772"/>
                </a:cubicBezTo>
                <a:cubicBezTo>
                  <a:pt x="11124" y="1034621"/>
                  <a:pt x="15179" y="1008732"/>
                  <a:pt x="9699" y="982320"/>
                </a:cubicBezTo>
                <a:cubicBezTo>
                  <a:pt x="7289" y="970814"/>
                  <a:pt x="5481" y="959203"/>
                  <a:pt x="4220" y="947591"/>
                </a:cubicBezTo>
                <a:cubicBezTo>
                  <a:pt x="1710" y="917947"/>
                  <a:pt x="2609" y="888135"/>
                  <a:pt x="6904" y="858679"/>
                </a:cubicBezTo>
                <a:cubicBezTo>
                  <a:pt x="11015" y="824474"/>
                  <a:pt x="4329" y="790060"/>
                  <a:pt x="9809" y="755959"/>
                </a:cubicBezTo>
                <a:cubicBezTo>
                  <a:pt x="13700" y="728496"/>
                  <a:pt x="13848" y="700666"/>
                  <a:pt x="10248" y="673165"/>
                </a:cubicBezTo>
                <a:cubicBezTo>
                  <a:pt x="3770" y="621178"/>
                  <a:pt x="4175" y="568620"/>
                  <a:pt x="11453" y="516732"/>
                </a:cubicBezTo>
                <a:cubicBezTo>
                  <a:pt x="15947" y="486449"/>
                  <a:pt x="18522" y="455278"/>
                  <a:pt x="10466" y="425570"/>
                </a:cubicBezTo>
                <a:cubicBezTo>
                  <a:pt x="-8494" y="355748"/>
                  <a:pt x="2576" y="285821"/>
                  <a:pt x="10466" y="216365"/>
                </a:cubicBezTo>
                <a:cubicBezTo>
                  <a:pt x="15262" y="179064"/>
                  <a:pt x="15371" y="141349"/>
                  <a:pt x="10796" y="104022"/>
                </a:cubicBezTo>
                <a:cubicBezTo>
                  <a:pt x="6735" y="76456"/>
                  <a:pt x="4313" y="48716"/>
                  <a:pt x="3535" y="20935"/>
                </a:cubicBezTo>
                <a:lnTo>
                  <a:pt x="3925" y="8443"/>
                </a:lnTo>
                <a:lnTo>
                  <a:pt x="72292" y="7145"/>
                </a:lnTo>
                <a:cubicBezTo>
                  <a:pt x="125550" y="5561"/>
                  <a:pt x="178728" y="3394"/>
                  <a:pt x="231771" y="4000"/>
                </a:cubicBezTo>
                <a:cubicBezTo>
                  <a:pt x="276049" y="4485"/>
                  <a:pt x="320208" y="13578"/>
                  <a:pt x="364603" y="11881"/>
                </a:cubicBezTo>
                <a:cubicBezTo>
                  <a:pt x="499147" y="6910"/>
                  <a:pt x="633750" y="8547"/>
                  <a:pt x="768234" y="2060"/>
                </a:cubicBezTo>
                <a:cubicBezTo>
                  <a:pt x="801008" y="-38"/>
                  <a:pt x="833841" y="-533"/>
                  <a:pt x="866623" y="57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rtlCol="0"/>
          <a:lstStyle>
            <a:lvl1pPr algn="ctr">
              <a:defRPr sz="7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9" name="직사각형 18" descr="Tag=AccentColor&#10;Flavor=Light&#10;Target=FillAndLine">
            <a:extLst>
              <a:ext uri="{FF2B5EF4-FFF2-40B4-BE49-F238E27FC236}">
                <a16:creationId xmlns:a16="http://schemas.microsoft.com/office/drawing/2014/main" id="{2D7984C8-AF4A-4D59-BB2D-72D92F873C0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EC125114-9BE9-4C21-BEC1-81B6851622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0" rtl="0"/>
            <a:r>
              <a:rPr lang="ko-KR" altLang="en-US" noProof="0" dirty="0"/>
              <a:t>이름</a:t>
            </a:r>
          </a:p>
          <a:p>
            <a:pPr lvl="1" rtl="0"/>
            <a:r>
              <a:rPr lang="ko-KR" altLang="en-US" noProof="0" dirty="0"/>
              <a:t>직함</a:t>
            </a:r>
          </a:p>
        </p:txBody>
      </p:sp>
      <p:sp>
        <p:nvSpPr>
          <p:cNvPr id="34" name="텍스트 개체 틀 32">
            <a:extLst>
              <a:ext uri="{FF2B5EF4-FFF2-40B4-BE49-F238E27FC236}">
                <a16:creationId xmlns:a16="http://schemas.microsoft.com/office/drawing/2014/main" id="{2AB98BFD-4068-4EDA-8DE5-E5D978EDDF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31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0" rtl="0"/>
            <a:r>
              <a:rPr lang="ko-KR" altLang="en-US" noProof="0" dirty="0"/>
              <a:t>이름</a:t>
            </a:r>
          </a:p>
          <a:p>
            <a:pPr lvl="1" rtl="0"/>
            <a:r>
              <a:rPr lang="ko-KR" altLang="en-US" noProof="0" dirty="0"/>
              <a:t>직함</a:t>
            </a:r>
          </a:p>
        </p:txBody>
      </p:sp>
      <p:sp>
        <p:nvSpPr>
          <p:cNvPr id="35" name="텍스트 개체 틀 32">
            <a:extLst>
              <a:ext uri="{FF2B5EF4-FFF2-40B4-BE49-F238E27FC236}">
                <a16:creationId xmlns:a16="http://schemas.microsoft.com/office/drawing/2014/main" id="{937737FC-57C8-4243-BE91-4E9684B836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53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0" rtl="0"/>
            <a:r>
              <a:rPr lang="ko-KR" altLang="en-US" noProof="0" dirty="0"/>
              <a:t>이름</a:t>
            </a:r>
          </a:p>
          <a:p>
            <a:pPr lvl="1" rtl="0"/>
            <a:r>
              <a:rPr lang="ko-KR" altLang="en-US" noProof="0" dirty="0"/>
              <a:t>직함</a:t>
            </a:r>
          </a:p>
        </p:txBody>
      </p:sp>
      <p:sp>
        <p:nvSpPr>
          <p:cNvPr id="36" name="텍스트 개체 틀 32">
            <a:extLst>
              <a:ext uri="{FF2B5EF4-FFF2-40B4-BE49-F238E27FC236}">
                <a16:creationId xmlns:a16="http://schemas.microsoft.com/office/drawing/2014/main" id="{CA78FA67-D083-4763-B647-4554C3C509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175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0" rtl="0"/>
            <a:r>
              <a:rPr lang="ko-KR" altLang="en-US" noProof="0" dirty="0"/>
              <a:t>이름</a:t>
            </a:r>
          </a:p>
          <a:p>
            <a:pPr lvl="1" rtl="0"/>
            <a:r>
              <a:rPr lang="ko-KR" altLang="en-US" noProof="0" dirty="0"/>
              <a:t>직함</a:t>
            </a:r>
          </a:p>
        </p:txBody>
      </p:sp>
      <p:sp>
        <p:nvSpPr>
          <p:cNvPr id="37" name="텍스트 개체 틀 32">
            <a:extLst>
              <a:ext uri="{FF2B5EF4-FFF2-40B4-BE49-F238E27FC236}">
                <a16:creationId xmlns:a16="http://schemas.microsoft.com/office/drawing/2014/main" id="{F1892FE5-DAA3-4902-93EF-46D6565F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797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0" rtl="0"/>
            <a:r>
              <a:rPr lang="ko-KR" altLang="en-US" noProof="0" dirty="0"/>
              <a:t>이름</a:t>
            </a:r>
          </a:p>
          <a:p>
            <a:pPr lvl="1" rtl="0"/>
            <a:r>
              <a:rPr lang="ko-KR" altLang="en-US" noProof="0" dirty="0"/>
              <a:t>직함</a:t>
            </a:r>
          </a:p>
        </p:txBody>
      </p:sp>
    </p:spTree>
    <p:extLst>
      <p:ext uri="{BB962C8B-B14F-4D97-AF65-F5344CB8AC3E}">
        <p14:creationId xmlns:p14="http://schemas.microsoft.com/office/powerpoint/2010/main" val="218342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 가운데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 rtlCol="0"/>
          <a:lstStyle>
            <a:lvl1pPr algn="ctr">
              <a:defRPr sz="7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04288"/>
            <a:ext cx="10515600" cy="3877056"/>
          </a:xfrm>
        </p:spPr>
        <p:txBody>
          <a:bodyPr rtlCol="0">
            <a:normAutofit/>
          </a:bodyPr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7" name="직사각형 6" descr="Tag=AccentColor&#10;Flavor=Light&#10;Target=FillAndLine">
            <a:extLst>
              <a:ext uri="{FF2B5EF4-FFF2-40B4-BE49-F238E27FC236}">
                <a16:creationId xmlns:a16="http://schemas.microsoft.com/office/drawing/2014/main" id="{83465705-093A-460D-83A5-4A4F3275ADB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29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4288"/>
            <a:ext cx="5181600" cy="3877056"/>
          </a:xfrm>
        </p:spPr>
        <p:txBody>
          <a:bodyPr rtlCol="0">
            <a:normAutofit/>
          </a:bodyPr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4288"/>
            <a:ext cx="5181600" cy="3877056"/>
          </a:xfrm>
        </p:spPr>
        <p:txBody>
          <a:bodyPr rtlCol="0">
            <a:normAutofit/>
          </a:bodyPr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직사각형 7" descr="Tag=AccentColor&#10;Flavor=Light&#10;Target=FillAndLine">
            <a:extLst>
              <a:ext uri="{FF2B5EF4-FFF2-40B4-BE49-F238E27FC236}">
                <a16:creationId xmlns:a16="http://schemas.microsoft.com/office/drawing/2014/main" id="{23FEB8C5-87FB-41BA-B300-D935D5EEAEC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2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958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4" r:id="rId5"/>
    <p:sldLayoutId id="2147483751" r:id="rId6"/>
    <p:sldLayoutId id="2147483752" r:id="rId7"/>
    <p:sldLayoutId id="2147483753" r:id="rId8"/>
    <p:sldLayoutId id="2147483724" r:id="rId9"/>
    <p:sldLayoutId id="2147483737" r:id="rId10"/>
    <p:sldLayoutId id="2147483755" r:id="rId11"/>
    <p:sldLayoutId id="2147483754" r:id="rId12"/>
    <p:sldLayoutId id="2147483756" r:id="rId13"/>
    <p:sldLayoutId id="2147483739" r:id="rId14"/>
    <p:sldLayoutId id="2147483740" r:id="rId15"/>
    <p:sldLayoutId id="2147483741" r:id="rId16"/>
  </p:sldLayoutIdLst>
  <p:hf hdr="0"/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7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3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3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31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zHcZiId8myg?feature=oembed" TargetMode="External"/><Relationship Id="rId4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eph-Cha/ServerProgrammingStudyForUnity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Joseph-Cha/MMO_Game_Sample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Relationship Id="rId9" Type="http://schemas.openxmlformats.org/officeDocument/2006/relationships/hyperlink" Target="https://github.com/Joseph-Cha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bobiyu_%EC%9C%A0%ED%98%84%EC%A4%80%EC%9D%98-%EB%8F%84%EC%8B%9C-%EC%9D%B4%EC%95%BC%EA%B8%B0-%EB%A9%94%ED%83%80%EB%B2%84%EC%8A%A4%EB%8A%94-%EC%A7%84%EC%A7%9C-%ED%98%81%EB%AA%85%EC%9D%B8%EA%B0%80-activity-6870661862653075456-OUO4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kr.object.ncloudstorage.com/ebook202110metaverse/UTK_All_ebook_Intro-to-the-Metaverse%20%281%29.pd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1B3DD-35BD-42F7-9AD7-7F3402B26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7272" y="960120"/>
            <a:ext cx="7077456" cy="2898648"/>
          </a:xfrm>
        </p:spPr>
        <p:txBody>
          <a:bodyPr rtlCol="0"/>
          <a:lstStyle/>
          <a:p>
            <a:pPr rtl="0"/>
            <a:r>
              <a:rPr lang="ko-KR" altLang="en-US" sz="6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메타버스와 </a:t>
            </a:r>
            <a:br>
              <a:rPr lang="en-US" altLang="ko-KR" sz="6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6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유니티 개발자의 기회</a:t>
            </a:r>
            <a:endParaRPr lang="ko-KR" altLang="en-US" sz="6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5A2D86-784C-417D-9AD4-AF18311FB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0424" y="5426964"/>
            <a:ext cx="6931152" cy="94183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3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차동훈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BCA1C0A6-22D2-4762-83E1-5D9FC9742293}"/>
              </a:ext>
            </a:extLst>
          </p:cNvPr>
          <p:cNvSpPr txBox="1">
            <a:spLocks/>
          </p:cNvSpPr>
          <p:nvPr/>
        </p:nvSpPr>
        <p:spPr>
          <a:xfrm>
            <a:off x="5145532" y="4380738"/>
            <a:ext cx="5733288" cy="52425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본격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약팔이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시작</a:t>
            </a:r>
          </a:p>
        </p:txBody>
      </p:sp>
    </p:spTree>
    <p:extLst>
      <p:ext uri="{BB962C8B-B14F-4D97-AF65-F5344CB8AC3E}">
        <p14:creationId xmlns:p14="http://schemas.microsoft.com/office/powerpoint/2010/main" val="386577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FCBDE1-3C16-46D1-A556-5D25EF72514C}"/>
              </a:ext>
            </a:extLst>
          </p:cNvPr>
          <p:cNvSpPr txBox="1"/>
          <p:nvPr/>
        </p:nvSpPr>
        <p:spPr>
          <a:xfrm>
            <a:off x="1174948" y="2009392"/>
            <a:ext cx="9652001" cy="2608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페이스북</a:t>
            </a:r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인스타 그램에도 </a:t>
            </a:r>
            <a:endParaRPr lang="en-US" altLang="ko-KR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한계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있습니다</a:t>
            </a:r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782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과거의 나에게">
            <a:extLst>
              <a:ext uri="{FF2B5EF4-FFF2-40B4-BE49-F238E27FC236}">
                <a16:creationId xmlns:a16="http://schemas.microsoft.com/office/drawing/2014/main" id="{1078A37B-8DB8-4636-A0D7-0844ACDDA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"/>
          <a:stretch/>
        </p:blipFill>
        <p:spPr bwMode="auto">
          <a:xfrm>
            <a:off x="2512292" y="0"/>
            <a:ext cx="74961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457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FCBDE1-3C16-46D1-A556-5D25EF72514C}"/>
              </a:ext>
            </a:extLst>
          </p:cNvPr>
          <p:cNvSpPr txBox="1"/>
          <p:nvPr/>
        </p:nvSpPr>
        <p:spPr>
          <a:xfrm>
            <a:off x="1895972" y="2458427"/>
            <a:ext cx="8400056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메타버스 혁명은 </a:t>
            </a:r>
            <a:r>
              <a:rPr lang="ko-KR" altLang="en-US" sz="6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아직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입니다</a:t>
            </a:r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16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VR 할 맛 나네” 가성비 VR 오큘러스 퀘스트 2 리뷰 – SK텔레콤 뉴스룸">
            <a:extLst>
              <a:ext uri="{FF2B5EF4-FFF2-40B4-BE49-F238E27FC236}">
                <a16:creationId xmlns:a16="http://schemas.microsoft.com/office/drawing/2014/main" id="{5597460B-119F-46DA-9836-E8B80644F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1" r="17102"/>
          <a:stretch/>
        </p:blipFill>
        <p:spPr bwMode="auto">
          <a:xfrm>
            <a:off x="0" y="0"/>
            <a:ext cx="89663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가상현실로 만나는 철도산업! 4차 산업혁명 시대 VR과 AR 기술의 활용성">
            <a:extLst>
              <a:ext uri="{FF2B5EF4-FFF2-40B4-BE49-F238E27FC236}">
                <a16:creationId xmlns:a16="http://schemas.microsoft.com/office/drawing/2014/main" id="{29A205E7-3B08-4326-ABAD-DB4AB5EAE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06"/>
          <a:stretch/>
        </p:blipFill>
        <p:spPr bwMode="auto">
          <a:xfrm>
            <a:off x="3118593" y="0"/>
            <a:ext cx="9073407" cy="687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서울시, 메타버스에 서울시립과학관 문 열었다…과학 교육·문화행사 풍성 &amp;lt; 경제 &amp;lt; 서울특별시">
            <a:extLst>
              <a:ext uri="{FF2B5EF4-FFF2-40B4-BE49-F238E27FC236}">
                <a16:creationId xmlns:a16="http://schemas.microsoft.com/office/drawing/2014/main" id="{ADF1160D-EF3C-4ED6-ABAD-BAB9BB99E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07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EE850CC-4A0B-4FAE-96F9-C8CE0FAFEF4C}"/>
              </a:ext>
            </a:extLst>
          </p:cNvPr>
          <p:cNvSpPr/>
          <p:nvPr/>
        </p:nvSpPr>
        <p:spPr>
          <a:xfrm>
            <a:off x="1739966" y="1540784"/>
            <a:ext cx="8839200" cy="3796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도구가 너무</a:t>
            </a:r>
            <a:r>
              <a:rPr lang="ko-KR" altLang="en-US" sz="4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8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원시적</a:t>
            </a:r>
            <a:r>
              <a:rPr lang="ko-KR" altLang="en-US" sz="4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이다</a:t>
            </a:r>
            <a:r>
              <a:rPr lang="en-US" altLang="ko-KR" sz="42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4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41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FE9AAF9-66A7-43E4-A952-ECA27C9F3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인터넷의 혁명은 모바일 기기에서부터 시작</a:t>
            </a:r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21BA9A-A589-4233-A9E2-6BD02DAA55C8}"/>
              </a:ext>
            </a:extLst>
          </p:cNvPr>
          <p:cNvSpPr txBox="1"/>
          <p:nvPr/>
        </p:nvSpPr>
        <p:spPr>
          <a:xfrm>
            <a:off x="215223" y="2811523"/>
            <a:ext cx="11761554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그렇다면 메타버스 혁명은 </a:t>
            </a:r>
            <a:r>
              <a:rPr lang="ko-KR" altLang="en-US" sz="54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부터 일까</a:t>
            </a:r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72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BCCFA-A9D7-40F2-9904-F564669A4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4000" dirty="0"/>
              <a:t>원격으로 인터넷 접속이 가능하게 된 것도 있지만</a:t>
            </a:r>
          </a:p>
        </p:txBody>
      </p:sp>
      <p:pic>
        <p:nvPicPr>
          <p:cNvPr id="7170" name="Picture 2" descr="모바일 사용자 UX의 시작, 터치 제스처">
            <a:extLst>
              <a:ext uri="{FF2B5EF4-FFF2-40B4-BE49-F238E27FC236}">
                <a16:creationId xmlns:a16="http://schemas.microsoft.com/office/drawing/2014/main" id="{E389B35B-705B-47D0-8E09-FEB806274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2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미켈란젤로의 &amp;#39;천지창조&amp;#39; 속 숨겨진 일화 깜짝 공개! | 1boon">
            <a:extLst>
              <a:ext uri="{FF2B5EF4-FFF2-40B4-BE49-F238E27FC236}">
                <a16:creationId xmlns:a16="http://schemas.microsoft.com/office/drawing/2014/main" id="{51791BF3-811C-49EA-B16A-CC201A0FC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287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엔조이 유어 라이프 닷컴!">
            <a:extLst>
              <a:ext uri="{FF2B5EF4-FFF2-40B4-BE49-F238E27FC236}">
                <a16:creationId xmlns:a16="http://schemas.microsoft.com/office/drawing/2014/main" id="{16A53204-8645-40D6-BFA9-A03F1548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14" b="89535" l="5455" r="89697">
                        <a14:foregroundMark x1="21818" y1="18023" x2="40000" y2="12209"/>
                        <a14:foregroundMark x1="80000" y1="25000" x2="85455" y2="40116"/>
                        <a14:foregroundMark x1="77576" y1="13372" x2="82424" y2="20349"/>
                        <a14:foregroundMark x1="12121" y1="52326" x2="22424" y2="77326"/>
                        <a14:foregroundMark x1="10909" y1="45349" x2="12727" y2="63953"/>
                        <a14:foregroundMark x1="12121" y1="45930" x2="12727" y2="68605"/>
                        <a14:foregroundMark x1="6061" y1="54651" x2="13333" y2="70349"/>
                        <a14:foregroundMark x1="50909" y1="45349" x2="58788" y2="79651"/>
                        <a14:foregroundMark x1="32121" y1="85465" x2="64242" y2="82558"/>
                        <a14:foregroundMark x1="64242" y1="82558" x2="64242" y2="82558"/>
                        <a14:foregroundMark x1="69091" y1="16860" x2="83636" y2="37791"/>
                        <a14:foregroundMark x1="12121" y1="61047" x2="7879" y2="88953"/>
                        <a14:foregroundMark x1="20000" y1="23837" x2="14545" y2="71512"/>
                        <a14:foregroundMark x1="10303" y1="26163" x2="36970" y2="5814"/>
                        <a14:foregroundMark x1="7273" y1="36628" x2="5455" y2="55233"/>
                        <a14:foregroundMark x1="36364" y1="6395" x2="47273" y2="81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9" y="4606984"/>
            <a:ext cx="709611" cy="73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14CF7F-9E18-4C71-B661-9E17165C864E}"/>
              </a:ext>
            </a:extLst>
          </p:cNvPr>
          <p:cNvSpPr/>
          <p:nvPr/>
        </p:nvSpPr>
        <p:spPr>
          <a:xfrm>
            <a:off x="5486400" y="1206500"/>
            <a:ext cx="3581400" cy="952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</a:t>
            </a:r>
          </a:p>
        </p:txBody>
      </p:sp>
    </p:spTree>
    <p:extLst>
      <p:ext uri="{BB962C8B-B14F-4D97-AF65-F5344CB8AC3E}">
        <p14:creationId xmlns:p14="http://schemas.microsoft.com/office/powerpoint/2010/main" val="2722252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FE9AAF9-66A7-43E4-A952-ECA27C9F3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아직 메타버스의 아바타는 키보드와 마우스로 조종</a:t>
            </a:r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9C34B-01F2-489C-8C6F-9779C2899464}"/>
              </a:ext>
            </a:extLst>
          </p:cNvPr>
          <p:cNvSpPr txBox="1"/>
          <p:nvPr/>
        </p:nvSpPr>
        <p:spPr>
          <a:xfrm>
            <a:off x="582738" y="2519423"/>
            <a:ext cx="10886315" cy="2481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아직도 화면 속 </a:t>
            </a:r>
            <a:r>
              <a:rPr lang="ko-KR" altLang="en-US" sz="5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아바타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ko-KR" altLang="en-US" sz="5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몸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</a:t>
            </a:r>
            <a:endParaRPr lang="en-US" altLang="ko-KR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직접적으로 </a:t>
            </a:r>
            <a:r>
              <a:rPr lang="ko-KR" altLang="en-US" sz="54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연결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된 느낌이 들지 않는다</a:t>
            </a:r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02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아주 돋보기] 쭉정이 빠진 VR 시장... &amp;#39;퀘스트2&amp;#39; 구원투수 될까? | 아주경제">
            <a:extLst>
              <a:ext uri="{FF2B5EF4-FFF2-40B4-BE49-F238E27FC236}">
                <a16:creationId xmlns:a16="http://schemas.microsoft.com/office/drawing/2014/main" id="{47DCBB0B-3735-4FC5-8C77-3A6124ABA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-50006"/>
            <a:ext cx="12438944" cy="699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235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C088F2-1C7B-42A9-90EE-0FB16FC0EF51}"/>
              </a:ext>
            </a:extLst>
          </p:cNvPr>
          <p:cNvSpPr txBox="1"/>
          <p:nvPr/>
        </p:nvSpPr>
        <p:spPr>
          <a:xfrm>
            <a:off x="986268" y="738580"/>
            <a:ext cx="10219464" cy="4974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 몸과 아바타가 </a:t>
            </a:r>
            <a:r>
              <a:rPr lang="ko-KR" altLang="en-US" sz="5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편안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하게 연결된 </a:t>
            </a:r>
            <a:endParaRPr lang="en-US" altLang="ko-KR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느낌이 들게 만드는 </a:t>
            </a:r>
            <a:r>
              <a:rPr lang="ko-KR" altLang="en-US" sz="5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기기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나올 때</a:t>
            </a:r>
            <a:endParaRPr lang="en-US" altLang="ko-KR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비로소 </a:t>
            </a:r>
            <a:r>
              <a:rPr lang="ko-KR" altLang="en-US" sz="5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메타버스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인구가 폭증하고 </a:t>
            </a:r>
            <a:endParaRPr lang="en-US" altLang="ko-KR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진짜 시장이 열릴 것</a:t>
            </a:r>
            <a:endParaRPr lang="en-US" altLang="ko-KR" sz="54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170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FE8635C-2167-4A4F-8EEA-EAAF26BE7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628" y="0"/>
            <a:ext cx="8458705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059980-30B8-418E-B97B-32E6B12CA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662" y="0"/>
            <a:ext cx="6907338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1C51DC8-E2B8-4202-91C5-539EE127E81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9E70B5B-B059-4BFC-99A8-9F37E7F13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03D5BB-2179-4413-9D33-86F544B7303F}"/>
                </a:ext>
              </a:extLst>
            </p:cNvPr>
            <p:cNvSpPr/>
            <p:nvPr/>
          </p:nvSpPr>
          <p:spPr>
            <a:xfrm>
              <a:off x="9918700" y="6261100"/>
              <a:ext cx="1346200" cy="431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3203619-BDF0-4C55-90EC-399E79C49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0628" y="0"/>
            <a:ext cx="12322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메타버스를 대비하는 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유니티 개발자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7832" y="4619244"/>
            <a:ext cx="5733288" cy="932688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</a:t>
            </a:r>
            <a:r>
              <a:rPr lang="en-US" altLang="ko-KR" dirty="0"/>
              <a:t>t.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우리도 돈 좀 벌자</a:t>
            </a:r>
          </a:p>
        </p:txBody>
      </p:sp>
    </p:spTree>
    <p:extLst>
      <p:ext uri="{BB962C8B-B14F-4D97-AF65-F5344CB8AC3E}">
        <p14:creationId xmlns:p14="http://schemas.microsoft.com/office/powerpoint/2010/main" val="4199779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C088F2-1C7B-42A9-90EE-0FB16FC0EF51}"/>
              </a:ext>
            </a:extLst>
          </p:cNvPr>
          <p:cNvSpPr txBox="1"/>
          <p:nvPr/>
        </p:nvSpPr>
        <p:spPr>
          <a:xfrm>
            <a:off x="4383031" y="1136484"/>
            <a:ext cx="3425938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여기서 질문</a:t>
            </a:r>
            <a:endParaRPr lang="en-US" altLang="ko-KR" sz="54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F064D-E9A4-45DC-9C97-F35EA9980575}"/>
              </a:ext>
            </a:extLst>
          </p:cNvPr>
          <p:cNvSpPr txBox="1"/>
          <p:nvPr/>
        </p:nvSpPr>
        <p:spPr>
          <a:xfrm>
            <a:off x="1710029" y="2371437"/>
            <a:ext cx="8771953" cy="2481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 가상 공간 속 메타버스가 </a:t>
            </a:r>
            <a:endParaRPr lang="en-US" altLang="ko-KR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유니티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일까</a:t>
            </a:r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54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727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FE9AAF9-66A7-43E4-A952-ECA27C9F3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그건 아니라고 생각합니다</a:t>
            </a:r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C9BEAE-69D5-4DBD-A57E-6E3690405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85" y="2027075"/>
            <a:ext cx="7071105" cy="369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2A8FA0-E379-4CCA-AE5F-A8A8B1E3C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338" y="2830390"/>
            <a:ext cx="7587334" cy="3524479"/>
          </a:xfrm>
          <a:prstGeom prst="rect">
            <a:avLst/>
          </a:prstGeom>
        </p:spPr>
      </p:pic>
      <p:pic>
        <p:nvPicPr>
          <p:cNvPr id="4" name="그림 3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AECAC6FB-D556-46B2-8E7E-52BBEEFEFD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7103"/>
          <a:stretch/>
        </p:blipFill>
        <p:spPr>
          <a:xfrm>
            <a:off x="3978943" y="0"/>
            <a:ext cx="4234113" cy="734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3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5F064D-E9A4-45DC-9C97-F35EA9980575}"/>
              </a:ext>
            </a:extLst>
          </p:cNvPr>
          <p:cNvSpPr txBox="1"/>
          <p:nvPr/>
        </p:nvSpPr>
        <p:spPr>
          <a:xfrm>
            <a:off x="1710023" y="1250703"/>
            <a:ext cx="8771953" cy="3727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그럼에도 유니티가 </a:t>
            </a:r>
            <a:endParaRPr lang="en-US" altLang="ko-KR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가지고 있는 </a:t>
            </a:r>
            <a:r>
              <a:rPr lang="ko-KR" altLang="en-US" sz="5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 장점 </a:t>
            </a:r>
            <a:r>
              <a:rPr lang="en-US" altLang="ko-KR" sz="5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5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endParaRPr lang="en-US" altLang="ko-KR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소개해드리겠습니다</a:t>
            </a:r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5612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FE9AAF9-66A7-43E4-A952-ECA27C9F3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4" y="440388"/>
            <a:ext cx="10945911" cy="1325563"/>
          </a:xfrm>
        </p:spPr>
        <p:txBody>
          <a:bodyPr>
            <a:noAutofit/>
          </a:bodyPr>
          <a:lstStyle/>
          <a:p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뛰어난 호환성 </a:t>
            </a:r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많은 디바이스 및 플랫폼 지원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95B4709-272D-4741-8051-1A9E2F701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26" y="1955979"/>
            <a:ext cx="10544674" cy="43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516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FE9AAF9-66A7-43E4-A952-ECA27C9F3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4" y="440388"/>
            <a:ext cx="10945911" cy="1325563"/>
          </a:xfrm>
        </p:spPr>
        <p:txBody>
          <a:bodyPr>
            <a:noAutofit/>
          </a:bodyPr>
          <a:lstStyle/>
          <a:p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손쉬운 </a:t>
            </a:r>
            <a:r>
              <a:rPr lang="ko-KR" altLang="en-US" sz="4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에셋</a:t>
            </a:r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제작 및 데이터 활용 가능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620E68-98AB-4B01-B769-E7FE3D739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59" y="1894112"/>
            <a:ext cx="9022080" cy="48663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AAB0005-DD4D-45BA-A104-89D9CF858104}"/>
              </a:ext>
            </a:extLst>
          </p:cNvPr>
          <p:cNvSpPr/>
          <p:nvPr/>
        </p:nvSpPr>
        <p:spPr>
          <a:xfrm>
            <a:off x="8222738" y="4885509"/>
            <a:ext cx="2384301" cy="35432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009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현시각 유니티 홍보모델 디지털휴먼 수아 라이브 대참사... - 포텐 터짐 최신순 - 에펨코리아">
            <a:extLst>
              <a:ext uri="{FF2B5EF4-FFF2-40B4-BE49-F238E27FC236}">
                <a16:creationId xmlns:a16="http://schemas.microsoft.com/office/drawing/2014/main" id="{7B4980CA-FC3B-4682-9A54-DD524A085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86" y="1837141"/>
            <a:ext cx="4454814" cy="485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73540B5A-C4E9-4B37-8C9A-28FC2CA6B58D}"/>
              </a:ext>
            </a:extLst>
          </p:cNvPr>
          <p:cNvSpPr txBox="1">
            <a:spLocks/>
          </p:cNvSpPr>
          <p:nvPr/>
        </p:nvSpPr>
        <p:spPr>
          <a:xfrm>
            <a:off x="623044" y="440388"/>
            <a:ext cx="109459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디지털 휴먼 프로젝트</a:t>
            </a:r>
          </a:p>
        </p:txBody>
      </p:sp>
      <p:pic>
        <p:nvPicPr>
          <p:cNvPr id="5124" name="Picture 4" descr="유니티 기술 소개] Unity Digital Celebrity, Project SU-A : 네이버 블로그">
            <a:extLst>
              <a:ext uri="{FF2B5EF4-FFF2-40B4-BE49-F238E27FC236}">
                <a16:creationId xmlns:a16="http://schemas.microsoft.com/office/drawing/2014/main" id="{BA13CF6E-01A2-4D25-A5AC-F8FE84495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173" y="1837140"/>
            <a:ext cx="7071835" cy="485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98CC555-A666-47E9-B728-3F43FD0E156F}"/>
              </a:ext>
            </a:extLst>
          </p:cNvPr>
          <p:cNvGrpSpPr/>
          <p:nvPr/>
        </p:nvGrpSpPr>
        <p:grpSpPr>
          <a:xfrm>
            <a:off x="0" y="528840"/>
            <a:ext cx="12192000" cy="6161347"/>
            <a:chOff x="0" y="528840"/>
            <a:chExt cx="12192000" cy="616134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9D871B-0D52-43D2-9B26-8124E26D3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528840"/>
              <a:ext cx="12192000" cy="6161347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9411274-C63C-44B9-AB65-4EB6602B997C}"/>
                </a:ext>
              </a:extLst>
            </p:cNvPr>
            <p:cNvSpPr/>
            <p:nvPr/>
          </p:nvSpPr>
          <p:spPr>
            <a:xfrm>
              <a:off x="196338" y="636782"/>
              <a:ext cx="2384301" cy="354323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395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32215FB-EA92-47E8-9D5E-E05966B6E15E}"/>
              </a:ext>
            </a:extLst>
          </p:cNvPr>
          <p:cNvSpPr/>
          <p:nvPr/>
        </p:nvSpPr>
        <p:spPr>
          <a:xfrm>
            <a:off x="741318" y="1471748"/>
            <a:ext cx="5780314" cy="377081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C1798F-0AF8-4ABE-A6AE-983B3F612360}"/>
              </a:ext>
            </a:extLst>
          </p:cNvPr>
          <p:cNvSpPr/>
          <p:nvPr/>
        </p:nvSpPr>
        <p:spPr>
          <a:xfrm>
            <a:off x="1053737" y="2457154"/>
            <a:ext cx="1800000" cy="180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콘텐츠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파이프라인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038F0F-0ABC-4CDD-9E4B-38F43BA0C473}"/>
              </a:ext>
            </a:extLst>
          </p:cNvPr>
          <p:cNvSpPr txBox="1"/>
          <p:nvPr/>
        </p:nvSpPr>
        <p:spPr>
          <a:xfrm>
            <a:off x="3009402" y="300321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endParaRPr lang="ko-KR" altLang="en-US" sz="4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CD865D-0BB7-4ED9-B8C4-1B7B9EE7D540}"/>
              </a:ext>
            </a:extLst>
          </p:cNvPr>
          <p:cNvSpPr/>
          <p:nvPr/>
        </p:nvSpPr>
        <p:spPr>
          <a:xfrm>
            <a:off x="3631475" y="1898469"/>
            <a:ext cx="2515688" cy="461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지원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088A4F-65D0-4FE2-9FDE-F52948366BBB}"/>
              </a:ext>
            </a:extLst>
          </p:cNvPr>
          <p:cNvSpPr/>
          <p:nvPr/>
        </p:nvSpPr>
        <p:spPr>
          <a:xfrm>
            <a:off x="3631475" y="2512423"/>
            <a:ext cx="2515688" cy="461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XR 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기기 지원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A9AC22-505F-4FA4-BD40-B34225DC8123}"/>
              </a:ext>
            </a:extLst>
          </p:cNvPr>
          <p:cNvSpPr/>
          <p:nvPr/>
        </p:nvSpPr>
        <p:spPr>
          <a:xfrm>
            <a:off x="3631475" y="3126377"/>
            <a:ext cx="2515688" cy="461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네트워크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C21B5C-57EC-4F83-B350-A8F77C872EB6}"/>
              </a:ext>
            </a:extLst>
          </p:cNvPr>
          <p:cNvSpPr/>
          <p:nvPr/>
        </p:nvSpPr>
        <p:spPr>
          <a:xfrm>
            <a:off x="3631475" y="3740331"/>
            <a:ext cx="2515688" cy="461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데이터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5BAE85-678B-47A9-957A-485D8FD59EA1}"/>
              </a:ext>
            </a:extLst>
          </p:cNvPr>
          <p:cNvSpPr/>
          <p:nvPr/>
        </p:nvSpPr>
        <p:spPr>
          <a:xfrm>
            <a:off x="3631475" y="4354285"/>
            <a:ext cx="2515688" cy="461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65A259F-390E-45F0-9DD3-919C64C3AA0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521632" y="3357154"/>
            <a:ext cx="19071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73E07E-4436-45D0-BF6B-1F4C863DC232}"/>
              </a:ext>
            </a:extLst>
          </p:cNvPr>
          <p:cNvSpPr/>
          <p:nvPr/>
        </p:nvSpPr>
        <p:spPr>
          <a:xfrm>
            <a:off x="8760823" y="1188725"/>
            <a:ext cx="2377440" cy="43368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메타버스</a:t>
            </a:r>
            <a:endParaRPr lang="en-US" altLang="ko-KR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기반</a:t>
            </a:r>
          </a:p>
        </p:txBody>
      </p:sp>
    </p:spTree>
    <p:extLst>
      <p:ext uri="{BB962C8B-B14F-4D97-AF65-F5344CB8AC3E}">
        <p14:creationId xmlns:p14="http://schemas.microsoft.com/office/powerpoint/2010/main" val="2785625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 altLang="en-US" sz="6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메타버스를 구현하기 위해 필요한 기술적인 측면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7832" y="4619244"/>
            <a:ext cx="5733288" cy="932688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</a:t>
            </a:r>
            <a:r>
              <a:rPr lang="en-US" altLang="ko-KR" dirty="0"/>
              <a:t>t. </a:t>
            </a:r>
            <a:r>
              <a:rPr lang="ko-KR" altLang="en-US" dirty="0"/>
              <a:t>핵심은 서버</a:t>
            </a:r>
            <a:r>
              <a:rPr lang="en-US" altLang="ko-KR" dirty="0"/>
              <a:t>!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398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5F064D-E9A4-45DC-9C97-F35EA9980575}"/>
              </a:ext>
            </a:extLst>
          </p:cNvPr>
          <p:cNvSpPr txBox="1"/>
          <p:nvPr/>
        </p:nvSpPr>
        <p:spPr>
          <a:xfrm>
            <a:off x="677690" y="1895954"/>
            <a:ext cx="10836620" cy="2481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일단 유니티를 다룰 줄 안다는 것만으로</a:t>
            </a:r>
            <a:endParaRPr lang="en-US" altLang="ko-KR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굉장히 큰 </a:t>
            </a:r>
            <a:r>
              <a:rPr lang="ko-KR" altLang="en-US" sz="5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메리트</a:t>
            </a:r>
            <a:endParaRPr lang="en-US" altLang="ko-KR" sz="54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28FA2-A8D4-472D-9CBF-D64AA15F1541}"/>
              </a:ext>
            </a:extLst>
          </p:cNvPr>
          <p:cNvSpPr txBox="1"/>
          <p:nvPr/>
        </p:nvSpPr>
        <p:spPr>
          <a:xfrm>
            <a:off x="8092869" y="4551574"/>
            <a:ext cx="187583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채용 사례 등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270596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8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</a:t>
            </a:r>
            <a:r>
              <a:rPr lang="ko-KR" altLang="en-US" sz="8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메타버스일까</a:t>
            </a:r>
            <a:r>
              <a:rPr lang="en-US" altLang="ko-KR" sz="8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하지만 이곳엔 사람이 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432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657192-DE80-4BC9-B952-DE7C41626DB0}"/>
              </a:ext>
            </a:extLst>
          </p:cNvPr>
          <p:cNvSpPr txBox="1"/>
          <p:nvPr/>
        </p:nvSpPr>
        <p:spPr>
          <a:xfrm>
            <a:off x="1229930" y="1895954"/>
            <a:ext cx="9732151" cy="2481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부가적으로 다양한 </a:t>
            </a:r>
            <a:r>
              <a:rPr lang="en-US" altLang="ko-KR" sz="5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5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endParaRPr lang="en-US" altLang="ko-KR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해본 경험 또한 크게 작용할 것</a:t>
            </a:r>
            <a:endParaRPr lang="en-US" altLang="ko-KR" sz="54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8292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657192-DE80-4BC9-B952-DE7C41626DB0}"/>
              </a:ext>
            </a:extLst>
          </p:cNvPr>
          <p:cNvSpPr txBox="1"/>
          <p:nvPr/>
        </p:nvSpPr>
        <p:spPr>
          <a:xfrm>
            <a:off x="1790975" y="1190978"/>
            <a:ext cx="8610049" cy="3866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나아가 </a:t>
            </a:r>
            <a:endParaRPr lang="en-US" altLang="ko-KR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60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MMO</a:t>
            </a:r>
            <a:r>
              <a:rPr lang="ko-KR" altLang="en-US" sz="60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게임 서버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중요성이 </a:t>
            </a:r>
            <a:endParaRPr lang="en-US" altLang="ko-KR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점점 높아질 것</a:t>
            </a:r>
            <a:endParaRPr lang="en-US" altLang="ko-KR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493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657192-DE80-4BC9-B952-DE7C41626DB0}"/>
              </a:ext>
            </a:extLst>
          </p:cNvPr>
          <p:cNvSpPr txBox="1"/>
          <p:nvPr/>
        </p:nvSpPr>
        <p:spPr>
          <a:xfrm>
            <a:off x="1255572" y="2235588"/>
            <a:ext cx="9680855" cy="148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 갑자기 </a:t>
            </a:r>
            <a:r>
              <a:rPr lang="en-US" altLang="ko-KR" sz="66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MMO </a:t>
            </a:r>
            <a:r>
              <a:rPr lang="ko-KR" altLang="en-US" sz="66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서버</a:t>
            </a:r>
            <a:r>
              <a:rPr lang="en-US" altLang="ko-KR" sz="66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78276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FE9AAF9-66A7-43E4-A952-ECA27C9F3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4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대표적인 </a:t>
            </a:r>
            <a:r>
              <a:rPr lang="en-US" altLang="ko-KR" sz="4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MMO </a:t>
            </a:r>
            <a:r>
              <a:rPr lang="ko-KR" altLang="en-US" sz="4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게임인 </a:t>
            </a:r>
            <a:r>
              <a:rPr lang="en-US" altLang="ko-KR" sz="4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WOW</a:t>
            </a:r>
            <a:r>
              <a:rPr lang="ko-KR" altLang="en-US" sz="4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 리니지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CFEB17-B9FD-4D9D-AEBA-A3DF53AD0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1680"/>
            <a:ext cx="5899872" cy="48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게임 속 역대급 전쟁… 리니지2 &amp;#39;바츠해방전쟁&amp;#39; &amp;lt; 문화 &amp;lt; 라이프 &amp;lt; 기사본문 - 이코노믹리뷰">
            <a:extLst>
              <a:ext uri="{FF2B5EF4-FFF2-40B4-BE49-F238E27FC236}">
                <a16:creationId xmlns:a16="http://schemas.microsoft.com/office/drawing/2014/main" id="{C1971E1D-8F54-4A0D-8CFD-4F2146ECB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358" y="2011681"/>
            <a:ext cx="6306642" cy="49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291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657192-DE80-4BC9-B952-DE7C41626DB0}"/>
              </a:ext>
            </a:extLst>
          </p:cNvPr>
          <p:cNvSpPr txBox="1"/>
          <p:nvPr/>
        </p:nvSpPr>
        <p:spPr>
          <a:xfrm>
            <a:off x="474910" y="1817577"/>
            <a:ext cx="11242180" cy="2481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 대부분 메타버스 기술이</a:t>
            </a:r>
            <a:endParaRPr lang="en-US" altLang="ko-KR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MMO </a:t>
            </a:r>
            <a:r>
              <a:rPr lang="ko-KR" altLang="en-US" sz="54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구현되었다고 생각합니다</a:t>
            </a:r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3011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D63567-1B0A-4561-B753-12CB07F6672D}"/>
              </a:ext>
            </a:extLst>
          </p:cNvPr>
          <p:cNvSpPr txBox="1"/>
          <p:nvPr/>
        </p:nvSpPr>
        <p:spPr>
          <a:xfrm>
            <a:off x="961421" y="1274652"/>
            <a:ext cx="10269157" cy="3727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이렇게 많은 사람들이 </a:t>
            </a:r>
            <a:endParaRPr lang="en-US" altLang="ko-KR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모일 수 있도록 해주는 </a:t>
            </a:r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MMO 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서버는 </a:t>
            </a:r>
            <a:endParaRPr lang="en-US" altLang="ko-KR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동작할까</a:t>
            </a:r>
            <a:r>
              <a:rPr lang="en-US" altLang="ko-KR" sz="5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10673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D63567-1B0A-4561-B753-12CB07F6672D}"/>
              </a:ext>
            </a:extLst>
          </p:cNvPr>
          <p:cNvSpPr txBox="1"/>
          <p:nvPr/>
        </p:nvSpPr>
        <p:spPr>
          <a:xfrm>
            <a:off x="1597941" y="2409947"/>
            <a:ext cx="8996117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TCP </a:t>
            </a:r>
            <a:r>
              <a:rPr lang="ko-KR" altLang="en-US" sz="5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소켓 서버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핵심 동작 원리</a:t>
            </a:r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!!</a:t>
            </a:r>
            <a:endParaRPr lang="en-US" altLang="ko-KR" sz="54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4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B7A30E99-8950-4752-8610-0FB032BCA57D}"/>
              </a:ext>
            </a:extLst>
          </p:cNvPr>
          <p:cNvGrpSpPr/>
          <p:nvPr/>
        </p:nvGrpSpPr>
        <p:grpSpPr>
          <a:xfrm>
            <a:off x="198593" y="80811"/>
            <a:ext cx="2004715" cy="1621951"/>
            <a:chOff x="236693" y="61761"/>
            <a:chExt cx="2004715" cy="1621951"/>
          </a:xfrm>
        </p:grpSpPr>
        <p:pic>
          <p:nvPicPr>
            <p:cNvPr id="10" name="Picture 2" descr="컴퓨터 일러스트 PNG, AI 무료 다운로드 (2021년) - 리틀딥">
              <a:extLst>
                <a:ext uri="{FF2B5EF4-FFF2-40B4-BE49-F238E27FC236}">
                  <a16:creationId xmlns:a16="http://schemas.microsoft.com/office/drawing/2014/main" id="{87E026D8-1E6B-4597-AB91-D864C8F34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2" r="31692" b="33942"/>
            <a:stretch/>
          </p:blipFill>
          <p:spPr bwMode="auto">
            <a:xfrm>
              <a:off x="236693" y="159618"/>
              <a:ext cx="2004715" cy="1524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66C722-43B5-4B23-8411-E24FBC7B5A10}"/>
                </a:ext>
              </a:extLst>
            </p:cNvPr>
            <p:cNvSpPr txBox="1"/>
            <p:nvPr/>
          </p:nvSpPr>
          <p:spPr>
            <a:xfrm>
              <a:off x="892056" y="61761"/>
              <a:ext cx="993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유저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A7400B0B-1ADA-44CF-B8F5-3BE788710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675" y="1150595"/>
            <a:ext cx="5966917" cy="3120594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BFC70792-6D50-40E1-84AE-E2F90426BADA}"/>
              </a:ext>
            </a:extLst>
          </p:cNvPr>
          <p:cNvGrpSpPr/>
          <p:nvPr/>
        </p:nvGrpSpPr>
        <p:grpSpPr>
          <a:xfrm>
            <a:off x="198592" y="1707991"/>
            <a:ext cx="2004715" cy="1621951"/>
            <a:chOff x="236693" y="61761"/>
            <a:chExt cx="2004715" cy="1621951"/>
          </a:xfrm>
        </p:grpSpPr>
        <p:pic>
          <p:nvPicPr>
            <p:cNvPr id="28" name="Picture 2" descr="컴퓨터 일러스트 PNG, AI 무료 다운로드 (2021년) - 리틀딥">
              <a:extLst>
                <a:ext uri="{FF2B5EF4-FFF2-40B4-BE49-F238E27FC236}">
                  <a16:creationId xmlns:a16="http://schemas.microsoft.com/office/drawing/2014/main" id="{82447FC1-B3A3-41A1-80A9-477D919A2E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2" r="31692" b="33942"/>
            <a:stretch/>
          </p:blipFill>
          <p:spPr bwMode="auto">
            <a:xfrm>
              <a:off x="236693" y="159618"/>
              <a:ext cx="2004715" cy="1524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4D2A01-9E9F-467B-9B9B-7AF33ED2201D}"/>
                </a:ext>
              </a:extLst>
            </p:cNvPr>
            <p:cNvSpPr txBox="1"/>
            <p:nvPr/>
          </p:nvSpPr>
          <p:spPr>
            <a:xfrm>
              <a:off x="892056" y="61761"/>
              <a:ext cx="910430" cy="30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유저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931ABC1-EB37-4E80-9589-B1F6C2A0FF40}"/>
              </a:ext>
            </a:extLst>
          </p:cNvPr>
          <p:cNvGrpSpPr/>
          <p:nvPr/>
        </p:nvGrpSpPr>
        <p:grpSpPr>
          <a:xfrm>
            <a:off x="198591" y="3427799"/>
            <a:ext cx="2004715" cy="1621951"/>
            <a:chOff x="236693" y="61761"/>
            <a:chExt cx="2004715" cy="1621951"/>
          </a:xfrm>
        </p:grpSpPr>
        <p:pic>
          <p:nvPicPr>
            <p:cNvPr id="31" name="Picture 2" descr="컴퓨터 일러스트 PNG, AI 무료 다운로드 (2021년) - 리틀딥">
              <a:extLst>
                <a:ext uri="{FF2B5EF4-FFF2-40B4-BE49-F238E27FC236}">
                  <a16:creationId xmlns:a16="http://schemas.microsoft.com/office/drawing/2014/main" id="{3183C08E-3DC7-41A6-930A-C0C09969D0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2" r="31692" b="33942"/>
            <a:stretch/>
          </p:blipFill>
          <p:spPr bwMode="auto">
            <a:xfrm>
              <a:off x="236693" y="159618"/>
              <a:ext cx="2004715" cy="1524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8E5A43-73DE-43B4-BDF2-134853501B91}"/>
                </a:ext>
              </a:extLst>
            </p:cNvPr>
            <p:cNvSpPr txBox="1"/>
            <p:nvPr/>
          </p:nvSpPr>
          <p:spPr>
            <a:xfrm>
              <a:off x="892056" y="61761"/>
              <a:ext cx="910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유저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E87CB56-DDA1-4555-862B-A0663EE1D28A}"/>
              </a:ext>
            </a:extLst>
          </p:cNvPr>
          <p:cNvGrpSpPr/>
          <p:nvPr/>
        </p:nvGrpSpPr>
        <p:grpSpPr>
          <a:xfrm>
            <a:off x="198590" y="5147607"/>
            <a:ext cx="2004715" cy="1621951"/>
            <a:chOff x="236693" y="61761"/>
            <a:chExt cx="2004715" cy="1621951"/>
          </a:xfrm>
        </p:grpSpPr>
        <p:pic>
          <p:nvPicPr>
            <p:cNvPr id="34" name="Picture 2" descr="컴퓨터 일러스트 PNG, AI 무료 다운로드 (2021년) - 리틀딥">
              <a:extLst>
                <a:ext uri="{FF2B5EF4-FFF2-40B4-BE49-F238E27FC236}">
                  <a16:creationId xmlns:a16="http://schemas.microsoft.com/office/drawing/2014/main" id="{88E07C0C-2E27-4F4D-A5E1-8479D6051F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2" r="31692" b="33942"/>
            <a:stretch/>
          </p:blipFill>
          <p:spPr bwMode="auto">
            <a:xfrm>
              <a:off x="236693" y="159618"/>
              <a:ext cx="2004715" cy="1524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465AD2B-D97B-4A44-84F1-2AB79BB10601}"/>
                </a:ext>
              </a:extLst>
            </p:cNvPr>
            <p:cNvSpPr txBox="1"/>
            <p:nvPr/>
          </p:nvSpPr>
          <p:spPr>
            <a:xfrm>
              <a:off x="892055" y="61761"/>
              <a:ext cx="9938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유저</a:t>
              </a: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07BA7CD-6AF4-444E-8A18-FE9A35165454}"/>
              </a:ext>
            </a:extLst>
          </p:cNvPr>
          <p:cNvCxnSpPr>
            <a:cxnSpLocks/>
          </p:cNvCxnSpPr>
          <p:nvPr/>
        </p:nvCxnSpPr>
        <p:spPr>
          <a:xfrm>
            <a:off x="2227879" y="827254"/>
            <a:ext cx="3424032" cy="1558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1">
            <a:extLst>
              <a:ext uri="{FF2B5EF4-FFF2-40B4-BE49-F238E27FC236}">
                <a16:creationId xmlns:a16="http://schemas.microsoft.com/office/drawing/2014/main" id="{17700808-CD42-47A3-B582-9CE4FF044AE8}"/>
              </a:ext>
            </a:extLst>
          </p:cNvPr>
          <p:cNvSpPr txBox="1">
            <a:spLocks/>
          </p:cNvSpPr>
          <p:nvPr/>
        </p:nvSpPr>
        <p:spPr>
          <a:xfrm>
            <a:off x="7783252" y="366594"/>
            <a:ext cx="3837248" cy="8778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유저가 방에 입장</a:t>
            </a: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A59C7D9D-1B1D-439B-82A3-C930315955C4}"/>
              </a:ext>
            </a:extLst>
          </p:cNvPr>
          <p:cNvSpPr txBox="1">
            <a:spLocks/>
          </p:cNvSpPr>
          <p:nvPr/>
        </p:nvSpPr>
        <p:spPr>
          <a:xfrm>
            <a:off x="3170950" y="1258366"/>
            <a:ext cx="1822329" cy="3778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 들어가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9585660-8D2B-49C9-BFF9-A36AFDEDE038}"/>
              </a:ext>
            </a:extLst>
          </p:cNvPr>
          <p:cNvCxnSpPr>
            <a:cxnSpLocks/>
          </p:cNvCxnSpPr>
          <p:nvPr/>
        </p:nvCxnSpPr>
        <p:spPr>
          <a:xfrm flipH="1" flipV="1">
            <a:off x="2227878" y="1343025"/>
            <a:ext cx="3224173" cy="1449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제목 1">
            <a:extLst>
              <a:ext uri="{FF2B5EF4-FFF2-40B4-BE49-F238E27FC236}">
                <a16:creationId xmlns:a16="http://schemas.microsoft.com/office/drawing/2014/main" id="{7702339D-B39D-4B87-A192-8C5F9D01675C}"/>
              </a:ext>
            </a:extLst>
          </p:cNvPr>
          <p:cNvSpPr txBox="1">
            <a:spLocks/>
          </p:cNvSpPr>
          <p:nvPr/>
        </p:nvSpPr>
        <p:spPr>
          <a:xfrm>
            <a:off x="3052842" y="1936834"/>
            <a:ext cx="1305117" cy="3778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ㅇㅋ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020E93E-CCE6-4763-B6BE-8C8889525D1F}"/>
              </a:ext>
            </a:extLst>
          </p:cNvPr>
          <p:cNvGrpSpPr/>
          <p:nvPr/>
        </p:nvGrpSpPr>
        <p:grpSpPr>
          <a:xfrm>
            <a:off x="603408" y="642588"/>
            <a:ext cx="348687" cy="581016"/>
            <a:chOff x="3908583" y="496032"/>
            <a:chExt cx="348687" cy="581016"/>
          </a:xfrm>
        </p:grpSpPr>
        <p:pic>
          <p:nvPicPr>
            <p:cNvPr id="51" name="Picture 4" descr="졸라맨이 어때서요?">
              <a:extLst>
                <a:ext uri="{FF2B5EF4-FFF2-40B4-BE49-F238E27FC236}">
                  <a16:creationId xmlns:a16="http://schemas.microsoft.com/office/drawing/2014/main" id="{EFA2A975-A2AE-4BE2-923E-5629E671AE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3908583" y="513309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7916E54-A533-4E84-B8FC-48F6C454085E}"/>
                </a:ext>
              </a:extLst>
            </p:cNvPr>
            <p:cNvSpPr txBox="1"/>
            <p:nvPr/>
          </p:nvSpPr>
          <p:spPr>
            <a:xfrm>
              <a:off x="3908583" y="496032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B62B2C0-3AB9-4E9B-B07C-E6E35B4D82A2}"/>
              </a:ext>
            </a:extLst>
          </p:cNvPr>
          <p:cNvGrpSpPr/>
          <p:nvPr/>
        </p:nvGrpSpPr>
        <p:grpSpPr>
          <a:xfrm>
            <a:off x="7697161" y="4434488"/>
            <a:ext cx="2004715" cy="1621951"/>
            <a:chOff x="236693" y="61761"/>
            <a:chExt cx="2004715" cy="1621951"/>
          </a:xfrm>
        </p:grpSpPr>
        <p:pic>
          <p:nvPicPr>
            <p:cNvPr id="59" name="Picture 2" descr="컴퓨터 일러스트 PNG, AI 무료 다운로드 (2021년) - 리틀딥">
              <a:extLst>
                <a:ext uri="{FF2B5EF4-FFF2-40B4-BE49-F238E27FC236}">
                  <a16:creationId xmlns:a16="http://schemas.microsoft.com/office/drawing/2014/main" id="{F732DA3F-6EA2-4724-97C2-2B6BD773B0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2" r="31692" b="33942"/>
            <a:stretch/>
          </p:blipFill>
          <p:spPr bwMode="auto">
            <a:xfrm>
              <a:off x="236693" y="159618"/>
              <a:ext cx="2004715" cy="1524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3834E8C-A51C-4F28-8296-4FAAAEE710C1}"/>
                </a:ext>
              </a:extLst>
            </p:cNvPr>
            <p:cNvSpPr txBox="1"/>
            <p:nvPr/>
          </p:nvSpPr>
          <p:spPr>
            <a:xfrm>
              <a:off x="892056" y="61761"/>
              <a:ext cx="910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서버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0DC0FB1-8834-41E4-AFD3-668D99F74720}"/>
              </a:ext>
            </a:extLst>
          </p:cNvPr>
          <p:cNvGrpSpPr/>
          <p:nvPr/>
        </p:nvGrpSpPr>
        <p:grpSpPr>
          <a:xfrm>
            <a:off x="8178180" y="5012596"/>
            <a:ext cx="348687" cy="581016"/>
            <a:chOff x="3908583" y="496032"/>
            <a:chExt cx="348687" cy="581016"/>
          </a:xfrm>
        </p:grpSpPr>
        <p:pic>
          <p:nvPicPr>
            <p:cNvPr id="62" name="Picture 4" descr="졸라맨이 어때서요?">
              <a:extLst>
                <a:ext uri="{FF2B5EF4-FFF2-40B4-BE49-F238E27FC236}">
                  <a16:creationId xmlns:a16="http://schemas.microsoft.com/office/drawing/2014/main" id="{1EEA42A3-925C-4415-A42F-6C7F94F8B1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3908583" y="513309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BF81961-E9EE-4E79-A434-9D5C03BF3762}"/>
                </a:ext>
              </a:extLst>
            </p:cNvPr>
            <p:cNvSpPr txBox="1"/>
            <p:nvPr/>
          </p:nvSpPr>
          <p:spPr>
            <a:xfrm>
              <a:off x="3908583" y="496032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3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B7A30E99-8950-4752-8610-0FB032BCA57D}"/>
              </a:ext>
            </a:extLst>
          </p:cNvPr>
          <p:cNvGrpSpPr/>
          <p:nvPr/>
        </p:nvGrpSpPr>
        <p:grpSpPr>
          <a:xfrm>
            <a:off x="198593" y="80811"/>
            <a:ext cx="2004715" cy="1621951"/>
            <a:chOff x="236693" y="61761"/>
            <a:chExt cx="2004715" cy="1621951"/>
          </a:xfrm>
        </p:grpSpPr>
        <p:pic>
          <p:nvPicPr>
            <p:cNvPr id="10" name="Picture 2" descr="컴퓨터 일러스트 PNG, AI 무료 다운로드 (2021년) - 리틀딥">
              <a:extLst>
                <a:ext uri="{FF2B5EF4-FFF2-40B4-BE49-F238E27FC236}">
                  <a16:creationId xmlns:a16="http://schemas.microsoft.com/office/drawing/2014/main" id="{87E026D8-1E6B-4597-AB91-D864C8F34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2" r="31692" b="33942"/>
            <a:stretch/>
          </p:blipFill>
          <p:spPr bwMode="auto">
            <a:xfrm>
              <a:off x="236693" y="159618"/>
              <a:ext cx="2004715" cy="1524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66C722-43B5-4B23-8411-E24FBC7B5A10}"/>
                </a:ext>
              </a:extLst>
            </p:cNvPr>
            <p:cNvSpPr txBox="1"/>
            <p:nvPr/>
          </p:nvSpPr>
          <p:spPr>
            <a:xfrm>
              <a:off x="892056" y="61761"/>
              <a:ext cx="993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유저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FC70792-6D50-40E1-84AE-E2F90426BADA}"/>
              </a:ext>
            </a:extLst>
          </p:cNvPr>
          <p:cNvGrpSpPr/>
          <p:nvPr/>
        </p:nvGrpSpPr>
        <p:grpSpPr>
          <a:xfrm>
            <a:off x="198592" y="1707991"/>
            <a:ext cx="2004715" cy="1621951"/>
            <a:chOff x="236693" y="61761"/>
            <a:chExt cx="2004715" cy="1621951"/>
          </a:xfrm>
        </p:grpSpPr>
        <p:pic>
          <p:nvPicPr>
            <p:cNvPr id="28" name="Picture 2" descr="컴퓨터 일러스트 PNG, AI 무료 다운로드 (2021년) - 리틀딥">
              <a:extLst>
                <a:ext uri="{FF2B5EF4-FFF2-40B4-BE49-F238E27FC236}">
                  <a16:creationId xmlns:a16="http://schemas.microsoft.com/office/drawing/2014/main" id="{82447FC1-B3A3-41A1-80A9-477D919A2E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2" r="31692" b="33942"/>
            <a:stretch/>
          </p:blipFill>
          <p:spPr bwMode="auto">
            <a:xfrm>
              <a:off x="236693" y="159618"/>
              <a:ext cx="2004715" cy="1524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4D2A01-9E9F-467B-9B9B-7AF33ED2201D}"/>
                </a:ext>
              </a:extLst>
            </p:cNvPr>
            <p:cNvSpPr txBox="1"/>
            <p:nvPr/>
          </p:nvSpPr>
          <p:spPr>
            <a:xfrm>
              <a:off x="892056" y="61761"/>
              <a:ext cx="910430" cy="30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유저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931ABC1-EB37-4E80-9589-B1F6C2A0FF40}"/>
              </a:ext>
            </a:extLst>
          </p:cNvPr>
          <p:cNvGrpSpPr/>
          <p:nvPr/>
        </p:nvGrpSpPr>
        <p:grpSpPr>
          <a:xfrm>
            <a:off x="198591" y="3427799"/>
            <a:ext cx="2004715" cy="1621951"/>
            <a:chOff x="236693" y="61761"/>
            <a:chExt cx="2004715" cy="1621951"/>
          </a:xfrm>
        </p:grpSpPr>
        <p:pic>
          <p:nvPicPr>
            <p:cNvPr id="31" name="Picture 2" descr="컴퓨터 일러스트 PNG, AI 무료 다운로드 (2021년) - 리틀딥">
              <a:extLst>
                <a:ext uri="{FF2B5EF4-FFF2-40B4-BE49-F238E27FC236}">
                  <a16:creationId xmlns:a16="http://schemas.microsoft.com/office/drawing/2014/main" id="{3183C08E-3DC7-41A6-930A-C0C09969D0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2" r="31692" b="33942"/>
            <a:stretch/>
          </p:blipFill>
          <p:spPr bwMode="auto">
            <a:xfrm>
              <a:off x="236693" y="159618"/>
              <a:ext cx="2004715" cy="1524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8E5A43-73DE-43B4-BDF2-134853501B91}"/>
                </a:ext>
              </a:extLst>
            </p:cNvPr>
            <p:cNvSpPr txBox="1"/>
            <p:nvPr/>
          </p:nvSpPr>
          <p:spPr>
            <a:xfrm>
              <a:off x="892056" y="61761"/>
              <a:ext cx="910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유저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E87CB56-DDA1-4555-862B-A0663EE1D28A}"/>
              </a:ext>
            </a:extLst>
          </p:cNvPr>
          <p:cNvGrpSpPr/>
          <p:nvPr/>
        </p:nvGrpSpPr>
        <p:grpSpPr>
          <a:xfrm>
            <a:off x="144687" y="5057381"/>
            <a:ext cx="2004715" cy="1621951"/>
            <a:chOff x="236693" y="61761"/>
            <a:chExt cx="2004715" cy="1621951"/>
          </a:xfrm>
        </p:grpSpPr>
        <p:pic>
          <p:nvPicPr>
            <p:cNvPr id="34" name="Picture 2" descr="컴퓨터 일러스트 PNG, AI 무료 다운로드 (2021년) - 리틀딥">
              <a:extLst>
                <a:ext uri="{FF2B5EF4-FFF2-40B4-BE49-F238E27FC236}">
                  <a16:creationId xmlns:a16="http://schemas.microsoft.com/office/drawing/2014/main" id="{88E07C0C-2E27-4F4D-A5E1-8479D6051F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2" r="31692" b="33942"/>
            <a:stretch/>
          </p:blipFill>
          <p:spPr bwMode="auto">
            <a:xfrm>
              <a:off x="236693" y="159618"/>
              <a:ext cx="2004715" cy="1524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465AD2B-D97B-4A44-84F1-2AB79BB10601}"/>
                </a:ext>
              </a:extLst>
            </p:cNvPr>
            <p:cNvSpPr txBox="1"/>
            <p:nvPr/>
          </p:nvSpPr>
          <p:spPr>
            <a:xfrm>
              <a:off x="892055" y="61761"/>
              <a:ext cx="9938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유저</a:t>
              </a: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07BA7CD-6AF4-444E-8A18-FE9A35165454}"/>
              </a:ext>
            </a:extLst>
          </p:cNvPr>
          <p:cNvCxnSpPr>
            <a:cxnSpLocks/>
          </p:cNvCxnSpPr>
          <p:nvPr/>
        </p:nvCxnSpPr>
        <p:spPr>
          <a:xfrm>
            <a:off x="2192920" y="2360165"/>
            <a:ext cx="3383651" cy="2489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1">
            <a:extLst>
              <a:ext uri="{FF2B5EF4-FFF2-40B4-BE49-F238E27FC236}">
                <a16:creationId xmlns:a16="http://schemas.microsoft.com/office/drawing/2014/main" id="{17700808-CD42-47A3-B582-9CE4FF044AE8}"/>
              </a:ext>
            </a:extLst>
          </p:cNvPr>
          <p:cNvSpPr txBox="1">
            <a:spLocks/>
          </p:cNvSpPr>
          <p:nvPr/>
        </p:nvSpPr>
        <p:spPr>
          <a:xfrm>
            <a:off x="7783252" y="366594"/>
            <a:ext cx="3837248" cy="8778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유저가 방에 입장</a:t>
            </a: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A59C7D9D-1B1D-439B-82A3-C930315955C4}"/>
              </a:ext>
            </a:extLst>
          </p:cNvPr>
          <p:cNvSpPr txBox="1">
            <a:spLocks/>
          </p:cNvSpPr>
          <p:nvPr/>
        </p:nvSpPr>
        <p:spPr>
          <a:xfrm>
            <a:off x="2952321" y="2283624"/>
            <a:ext cx="1822329" cy="3778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 들어가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9585660-8D2B-49C9-BFF9-A36AFDEDE038}"/>
              </a:ext>
            </a:extLst>
          </p:cNvPr>
          <p:cNvCxnSpPr>
            <a:cxnSpLocks/>
          </p:cNvCxnSpPr>
          <p:nvPr/>
        </p:nvCxnSpPr>
        <p:spPr>
          <a:xfrm flipH="1" flipV="1">
            <a:off x="2149402" y="2953613"/>
            <a:ext cx="3289373" cy="2591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42900ED4-12BE-43A6-8BD3-89DED5E62F90}"/>
              </a:ext>
            </a:extLst>
          </p:cNvPr>
          <p:cNvSpPr txBox="1">
            <a:spLocks/>
          </p:cNvSpPr>
          <p:nvPr/>
        </p:nvSpPr>
        <p:spPr>
          <a:xfrm>
            <a:off x="3329030" y="2927581"/>
            <a:ext cx="1305117" cy="3778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ㅇㅋ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2D6DBD5-D812-48FE-BFF0-78025C0B2923}"/>
              </a:ext>
            </a:extLst>
          </p:cNvPr>
          <p:cNvGrpSpPr/>
          <p:nvPr/>
        </p:nvGrpSpPr>
        <p:grpSpPr>
          <a:xfrm>
            <a:off x="571500" y="705831"/>
            <a:ext cx="348687" cy="581016"/>
            <a:chOff x="3908583" y="496032"/>
            <a:chExt cx="348687" cy="581016"/>
          </a:xfrm>
        </p:grpSpPr>
        <p:pic>
          <p:nvPicPr>
            <p:cNvPr id="24" name="Picture 4" descr="졸라맨이 어때서요?">
              <a:extLst>
                <a:ext uri="{FF2B5EF4-FFF2-40B4-BE49-F238E27FC236}">
                  <a16:creationId xmlns:a16="http://schemas.microsoft.com/office/drawing/2014/main" id="{79549AEA-A32C-43D4-8DC2-4678960DB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3908583" y="513309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E5284D-4D90-4FC6-85BD-6C49914E26AC}"/>
                </a:ext>
              </a:extLst>
            </p:cNvPr>
            <p:cNvSpPr txBox="1"/>
            <p:nvPr/>
          </p:nvSpPr>
          <p:spPr>
            <a:xfrm>
              <a:off x="3908583" y="496032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08382BE-8F44-4438-8C0C-BA854DECE06A}"/>
              </a:ext>
            </a:extLst>
          </p:cNvPr>
          <p:cNvGrpSpPr/>
          <p:nvPr/>
        </p:nvGrpSpPr>
        <p:grpSpPr>
          <a:xfrm>
            <a:off x="900982" y="700421"/>
            <a:ext cx="348687" cy="581016"/>
            <a:chOff x="4470249" y="497684"/>
            <a:chExt cx="348687" cy="581016"/>
          </a:xfrm>
        </p:grpSpPr>
        <p:pic>
          <p:nvPicPr>
            <p:cNvPr id="50" name="Picture 4" descr="졸라맨이 어때서요?">
              <a:extLst>
                <a:ext uri="{FF2B5EF4-FFF2-40B4-BE49-F238E27FC236}">
                  <a16:creationId xmlns:a16="http://schemas.microsoft.com/office/drawing/2014/main" id="{79E8163B-1471-42E9-8588-86F51CADC7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361159B-DDD7-4E44-A2DB-29DFC1A19D8D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C3B4C61-F1BC-4796-8C96-E890EA5CB6DA}"/>
              </a:ext>
            </a:extLst>
          </p:cNvPr>
          <p:cNvGrpSpPr/>
          <p:nvPr/>
        </p:nvGrpSpPr>
        <p:grpSpPr>
          <a:xfrm>
            <a:off x="900982" y="2296957"/>
            <a:ext cx="348687" cy="581016"/>
            <a:chOff x="4470249" y="497684"/>
            <a:chExt cx="348687" cy="581016"/>
          </a:xfrm>
        </p:grpSpPr>
        <p:pic>
          <p:nvPicPr>
            <p:cNvPr id="53" name="Picture 4" descr="졸라맨이 어때서요?">
              <a:extLst>
                <a:ext uri="{FF2B5EF4-FFF2-40B4-BE49-F238E27FC236}">
                  <a16:creationId xmlns:a16="http://schemas.microsoft.com/office/drawing/2014/main" id="{EFCA2E43-DA79-47FF-A0A3-4C8E0DFD05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67C4D3A-9BAF-437C-96A7-E80455BA7F5C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07F1A5E-6599-4957-8C10-23B9C468A616}"/>
              </a:ext>
            </a:extLst>
          </p:cNvPr>
          <p:cNvGrpSpPr/>
          <p:nvPr/>
        </p:nvGrpSpPr>
        <p:grpSpPr>
          <a:xfrm>
            <a:off x="571500" y="2303815"/>
            <a:ext cx="348687" cy="581016"/>
            <a:chOff x="3908583" y="496032"/>
            <a:chExt cx="348687" cy="581016"/>
          </a:xfrm>
        </p:grpSpPr>
        <p:pic>
          <p:nvPicPr>
            <p:cNvPr id="56" name="Picture 4" descr="졸라맨이 어때서요?">
              <a:extLst>
                <a:ext uri="{FF2B5EF4-FFF2-40B4-BE49-F238E27FC236}">
                  <a16:creationId xmlns:a16="http://schemas.microsoft.com/office/drawing/2014/main" id="{FA4938BA-5B10-4048-998D-AF5AD6BDF9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3908583" y="513309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31F779D-B924-42AE-A15D-6682BD506E24}"/>
                </a:ext>
              </a:extLst>
            </p:cNvPr>
            <p:cNvSpPr txBox="1"/>
            <p:nvPr/>
          </p:nvSpPr>
          <p:spPr>
            <a:xfrm>
              <a:off x="3908583" y="496032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8" name="제목 1">
            <a:extLst>
              <a:ext uri="{FF2B5EF4-FFF2-40B4-BE49-F238E27FC236}">
                <a16:creationId xmlns:a16="http://schemas.microsoft.com/office/drawing/2014/main" id="{544F4258-6E3C-47D3-A246-56192566615B}"/>
              </a:ext>
            </a:extLst>
          </p:cNvPr>
          <p:cNvSpPr txBox="1">
            <a:spLocks/>
          </p:cNvSpPr>
          <p:nvPr/>
        </p:nvSpPr>
        <p:spPr>
          <a:xfrm>
            <a:off x="3329030" y="2927581"/>
            <a:ext cx="1305117" cy="3778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A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2CDD1B4-78AB-44AB-823F-F852BA0CC3C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2203308" y="940715"/>
            <a:ext cx="3262422" cy="10796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제목 1">
            <a:extLst>
              <a:ext uri="{FF2B5EF4-FFF2-40B4-BE49-F238E27FC236}">
                <a16:creationId xmlns:a16="http://schemas.microsoft.com/office/drawing/2014/main" id="{CDB32913-C76E-432A-A58D-F0A1E2A22E89}"/>
              </a:ext>
            </a:extLst>
          </p:cNvPr>
          <p:cNvSpPr txBox="1">
            <a:spLocks/>
          </p:cNvSpPr>
          <p:nvPr/>
        </p:nvSpPr>
        <p:spPr>
          <a:xfrm>
            <a:off x="3329029" y="1275011"/>
            <a:ext cx="1305117" cy="3778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B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C0E884E5-2175-4EA3-B1CA-E8AA42738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675" y="1150595"/>
            <a:ext cx="5966917" cy="3120594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5DB7529F-19AE-4181-8D51-CA6935E35221}"/>
              </a:ext>
            </a:extLst>
          </p:cNvPr>
          <p:cNvGrpSpPr/>
          <p:nvPr/>
        </p:nvGrpSpPr>
        <p:grpSpPr>
          <a:xfrm>
            <a:off x="7697161" y="4434488"/>
            <a:ext cx="2004715" cy="1621951"/>
            <a:chOff x="236693" y="61761"/>
            <a:chExt cx="2004715" cy="1621951"/>
          </a:xfrm>
        </p:grpSpPr>
        <p:pic>
          <p:nvPicPr>
            <p:cNvPr id="63" name="Picture 2" descr="컴퓨터 일러스트 PNG, AI 무료 다운로드 (2021년) - 리틀딥">
              <a:extLst>
                <a:ext uri="{FF2B5EF4-FFF2-40B4-BE49-F238E27FC236}">
                  <a16:creationId xmlns:a16="http://schemas.microsoft.com/office/drawing/2014/main" id="{DA725FF7-28C1-41C9-8DCB-D5C19A9F0A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2" r="31692" b="33942"/>
            <a:stretch/>
          </p:blipFill>
          <p:spPr bwMode="auto">
            <a:xfrm>
              <a:off x="236693" y="159618"/>
              <a:ext cx="2004715" cy="1524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08BFA69-C971-471F-96FA-1967C15929D4}"/>
                </a:ext>
              </a:extLst>
            </p:cNvPr>
            <p:cNvSpPr txBox="1"/>
            <p:nvPr/>
          </p:nvSpPr>
          <p:spPr>
            <a:xfrm>
              <a:off x="892056" y="61761"/>
              <a:ext cx="910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서버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DA89C75-6C8B-4E93-B90E-D4864168E64D}"/>
              </a:ext>
            </a:extLst>
          </p:cNvPr>
          <p:cNvGrpSpPr/>
          <p:nvPr/>
        </p:nvGrpSpPr>
        <p:grpSpPr>
          <a:xfrm>
            <a:off x="8102734" y="5021234"/>
            <a:ext cx="348687" cy="581016"/>
            <a:chOff x="3908583" y="496032"/>
            <a:chExt cx="348687" cy="581016"/>
          </a:xfrm>
        </p:grpSpPr>
        <p:pic>
          <p:nvPicPr>
            <p:cNvPr id="66" name="Picture 4" descr="졸라맨이 어때서요?">
              <a:extLst>
                <a:ext uri="{FF2B5EF4-FFF2-40B4-BE49-F238E27FC236}">
                  <a16:creationId xmlns:a16="http://schemas.microsoft.com/office/drawing/2014/main" id="{7F7D87C4-4E5B-4385-A4E4-3D190EDECD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3908583" y="513309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CFAD586-06B1-40B5-8306-59B1B159CDCD}"/>
                </a:ext>
              </a:extLst>
            </p:cNvPr>
            <p:cNvSpPr txBox="1"/>
            <p:nvPr/>
          </p:nvSpPr>
          <p:spPr>
            <a:xfrm>
              <a:off x="3908583" y="496032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8B80BFA-191A-4999-8207-A73512F1FC47}"/>
              </a:ext>
            </a:extLst>
          </p:cNvPr>
          <p:cNvGrpSpPr/>
          <p:nvPr/>
        </p:nvGrpSpPr>
        <p:grpSpPr>
          <a:xfrm>
            <a:off x="8403648" y="5021537"/>
            <a:ext cx="348687" cy="581016"/>
            <a:chOff x="4470249" y="497684"/>
            <a:chExt cx="348687" cy="581016"/>
          </a:xfrm>
        </p:grpSpPr>
        <p:pic>
          <p:nvPicPr>
            <p:cNvPr id="69" name="Picture 4" descr="졸라맨이 어때서요?">
              <a:extLst>
                <a:ext uri="{FF2B5EF4-FFF2-40B4-BE49-F238E27FC236}">
                  <a16:creationId xmlns:a16="http://schemas.microsoft.com/office/drawing/2014/main" id="{FEBD0626-912C-458B-82FA-CC4A936201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9A94B27-9721-4523-B709-18E20A854BE5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006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3" grpId="0" animBg="1"/>
      <p:bldP spid="58" grpId="0" animBg="1"/>
      <p:bldP spid="6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D63567-1B0A-4561-B753-12CB07F6672D}"/>
              </a:ext>
            </a:extLst>
          </p:cNvPr>
          <p:cNvSpPr txBox="1"/>
          <p:nvPr/>
        </p:nvSpPr>
        <p:spPr>
          <a:xfrm>
            <a:off x="2524125" y="1362075"/>
            <a:ext cx="7143749" cy="372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핵심은 </a:t>
            </a:r>
            <a:endParaRPr lang="en-US" altLang="ko-KR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 말고 다른 유저는 </a:t>
            </a:r>
            <a:endParaRPr lang="en-US" altLang="ko-KR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서버가 컨트롤 한다</a:t>
            </a:r>
            <a:r>
              <a:rPr lang="en-US" altLang="ko-KR" sz="5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88019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5BB92-813C-4042-B316-05BBE4D4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인터넷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vs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메타버스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AB539C-8D23-484B-9C18-7AC0BCCEC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686" y="2447826"/>
            <a:ext cx="7406628" cy="42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055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B7A30E99-8950-4752-8610-0FB032BCA57D}"/>
              </a:ext>
            </a:extLst>
          </p:cNvPr>
          <p:cNvGrpSpPr/>
          <p:nvPr/>
        </p:nvGrpSpPr>
        <p:grpSpPr>
          <a:xfrm>
            <a:off x="198593" y="80811"/>
            <a:ext cx="2004715" cy="1621951"/>
            <a:chOff x="236693" y="61761"/>
            <a:chExt cx="2004715" cy="1621951"/>
          </a:xfrm>
        </p:grpSpPr>
        <p:pic>
          <p:nvPicPr>
            <p:cNvPr id="10" name="Picture 2" descr="컴퓨터 일러스트 PNG, AI 무료 다운로드 (2021년) - 리틀딥">
              <a:extLst>
                <a:ext uri="{FF2B5EF4-FFF2-40B4-BE49-F238E27FC236}">
                  <a16:creationId xmlns:a16="http://schemas.microsoft.com/office/drawing/2014/main" id="{87E026D8-1E6B-4597-AB91-D864C8F34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2" r="31692" b="33942"/>
            <a:stretch/>
          </p:blipFill>
          <p:spPr bwMode="auto">
            <a:xfrm>
              <a:off x="236693" y="159618"/>
              <a:ext cx="2004715" cy="1524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66C722-43B5-4B23-8411-E24FBC7B5A10}"/>
                </a:ext>
              </a:extLst>
            </p:cNvPr>
            <p:cNvSpPr txBox="1"/>
            <p:nvPr/>
          </p:nvSpPr>
          <p:spPr>
            <a:xfrm>
              <a:off x="892056" y="61761"/>
              <a:ext cx="993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유저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FC70792-6D50-40E1-84AE-E2F90426BADA}"/>
              </a:ext>
            </a:extLst>
          </p:cNvPr>
          <p:cNvGrpSpPr/>
          <p:nvPr/>
        </p:nvGrpSpPr>
        <p:grpSpPr>
          <a:xfrm>
            <a:off x="198592" y="1707991"/>
            <a:ext cx="2004715" cy="1621951"/>
            <a:chOff x="236693" y="61761"/>
            <a:chExt cx="2004715" cy="1621951"/>
          </a:xfrm>
        </p:grpSpPr>
        <p:pic>
          <p:nvPicPr>
            <p:cNvPr id="28" name="Picture 2" descr="컴퓨터 일러스트 PNG, AI 무료 다운로드 (2021년) - 리틀딥">
              <a:extLst>
                <a:ext uri="{FF2B5EF4-FFF2-40B4-BE49-F238E27FC236}">
                  <a16:creationId xmlns:a16="http://schemas.microsoft.com/office/drawing/2014/main" id="{82447FC1-B3A3-41A1-80A9-477D919A2E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2" r="31692" b="33942"/>
            <a:stretch/>
          </p:blipFill>
          <p:spPr bwMode="auto">
            <a:xfrm>
              <a:off x="236693" y="159618"/>
              <a:ext cx="2004715" cy="1524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4D2A01-9E9F-467B-9B9B-7AF33ED2201D}"/>
                </a:ext>
              </a:extLst>
            </p:cNvPr>
            <p:cNvSpPr txBox="1"/>
            <p:nvPr/>
          </p:nvSpPr>
          <p:spPr>
            <a:xfrm>
              <a:off x="892056" y="61761"/>
              <a:ext cx="910430" cy="30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유저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931ABC1-EB37-4E80-9589-B1F6C2A0FF40}"/>
              </a:ext>
            </a:extLst>
          </p:cNvPr>
          <p:cNvGrpSpPr/>
          <p:nvPr/>
        </p:nvGrpSpPr>
        <p:grpSpPr>
          <a:xfrm>
            <a:off x="198591" y="3427799"/>
            <a:ext cx="2004715" cy="1621951"/>
            <a:chOff x="236693" y="61761"/>
            <a:chExt cx="2004715" cy="1621951"/>
          </a:xfrm>
        </p:grpSpPr>
        <p:pic>
          <p:nvPicPr>
            <p:cNvPr id="31" name="Picture 2" descr="컴퓨터 일러스트 PNG, AI 무료 다운로드 (2021년) - 리틀딥">
              <a:extLst>
                <a:ext uri="{FF2B5EF4-FFF2-40B4-BE49-F238E27FC236}">
                  <a16:creationId xmlns:a16="http://schemas.microsoft.com/office/drawing/2014/main" id="{3183C08E-3DC7-41A6-930A-C0C09969D0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2" r="31692" b="33942"/>
            <a:stretch/>
          </p:blipFill>
          <p:spPr bwMode="auto">
            <a:xfrm>
              <a:off x="236693" y="159618"/>
              <a:ext cx="2004715" cy="1524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8E5A43-73DE-43B4-BDF2-134853501B91}"/>
                </a:ext>
              </a:extLst>
            </p:cNvPr>
            <p:cNvSpPr txBox="1"/>
            <p:nvPr/>
          </p:nvSpPr>
          <p:spPr>
            <a:xfrm>
              <a:off x="892056" y="61761"/>
              <a:ext cx="910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유저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E87CB56-DDA1-4555-862B-A0663EE1D28A}"/>
              </a:ext>
            </a:extLst>
          </p:cNvPr>
          <p:cNvGrpSpPr/>
          <p:nvPr/>
        </p:nvGrpSpPr>
        <p:grpSpPr>
          <a:xfrm>
            <a:off x="144687" y="5057381"/>
            <a:ext cx="2004715" cy="1621951"/>
            <a:chOff x="236693" y="61761"/>
            <a:chExt cx="2004715" cy="1621951"/>
          </a:xfrm>
        </p:grpSpPr>
        <p:pic>
          <p:nvPicPr>
            <p:cNvPr id="34" name="Picture 2" descr="컴퓨터 일러스트 PNG, AI 무료 다운로드 (2021년) - 리틀딥">
              <a:extLst>
                <a:ext uri="{FF2B5EF4-FFF2-40B4-BE49-F238E27FC236}">
                  <a16:creationId xmlns:a16="http://schemas.microsoft.com/office/drawing/2014/main" id="{88E07C0C-2E27-4F4D-A5E1-8479D6051F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2" r="31692" b="33942"/>
            <a:stretch/>
          </p:blipFill>
          <p:spPr bwMode="auto">
            <a:xfrm>
              <a:off x="236693" y="159618"/>
              <a:ext cx="2004715" cy="1524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465AD2B-D97B-4A44-84F1-2AB79BB10601}"/>
                </a:ext>
              </a:extLst>
            </p:cNvPr>
            <p:cNvSpPr txBox="1"/>
            <p:nvPr/>
          </p:nvSpPr>
          <p:spPr>
            <a:xfrm>
              <a:off x="892055" y="61761"/>
              <a:ext cx="9938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유저</a:t>
              </a: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07BA7CD-6AF4-444E-8A18-FE9A35165454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2203306" y="2836451"/>
            <a:ext cx="3329747" cy="14512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1">
            <a:extLst>
              <a:ext uri="{FF2B5EF4-FFF2-40B4-BE49-F238E27FC236}">
                <a16:creationId xmlns:a16="http://schemas.microsoft.com/office/drawing/2014/main" id="{17700808-CD42-47A3-B582-9CE4FF044AE8}"/>
              </a:ext>
            </a:extLst>
          </p:cNvPr>
          <p:cNvSpPr txBox="1">
            <a:spLocks/>
          </p:cNvSpPr>
          <p:nvPr/>
        </p:nvSpPr>
        <p:spPr>
          <a:xfrm>
            <a:off x="7783252" y="366594"/>
            <a:ext cx="3837248" cy="8778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유저가 방에 입장</a:t>
            </a: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A59C7D9D-1B1D-439B-82A3-C930315955C4}"/>
              </a:ext>
            </a:extLst>
          </p:cNvPr>
          <p:cNvSpPr txBox="1">
            <a:spLocks/>
          </p:cNvSpPr>
          <p:nvPr/>
        </p:nvSpPr>
        <p:spPr>
          <a:xfrm>
            <a:off x="3001023" y="3088213"/>
            <a:ext cx="1822935" cy="3778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 들어가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9585660-8D2B-49C9-BFF9-A36AFDEDE038}"/>
              </a:ext>
            </a:extLst>
          </p:cNvPr>
          <p:cNvCxnSpPr>
            <a:cxnSpLocks/>
          </p:cNvCxnSpPr>
          <p:nvPr/>
        </p:nvCxnSpPr>
        <p:spPr>
          <a:xfrm flipH="1">
            <a:off x="2270348" y="3370867"/>
            <a:ext cx="3235471" cy="14558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42900ED4-12BE-43A6-8BD3-89DED5E62F90}"/>
              </a:ext>
            </a:extLst>
          </p:cNvPr>
          <p:cNvSpPr txBox="1">
            <a:spLocks/>
          </p:cNvSpPr>
          <p:nvPr/>
        </p:nvSpPr>
        <p:spPr>
          <a:xfrm>
            <a:off x="3395858" y="3916651"/>
            <a:ext cx="1305117" cy="3778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ㅇㅋ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2D6DBD5-D812-48FE-BFF0-78025C0B2923}"/>
              </a:ext>
            </a:extLst>
          </p:cNvPr>
          <p:cNvGrpSpPr/>
          <p:nvPr/>
        </p:nvGrpSpPr>
        <p:grpSpPr>
          <a:xfrm>
            <a:off x="571500" y="705831"/>
            <a:ext cx="348687" cy="581016"/>
            <a:chOff x="3908583" y="496032"/>
            <a:chExt cx="348687" cy="581016"/>
          </a:xfrm>
        </p:grpSpPr>
        <p:pic>
          <p:nvPicPr>
            <p:cNvPr id="24" name="Picture 4" descr="졸라맨이 어때서요?">
              <a:extLst>
                <a:ext uri="{FF2B5EF4-FFF2-40B4-BE49-F238E27FC236}">
                  <a16:creationId xmlns:a16="http://schemas.microsoft.com/office/drawing/2014/main" id="{79549AEA-A32C-43D4-8DC2-4678960DB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3908583" y="513309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E5284D-4D90-4FC6-85BD-6C49914E26AC}"/>
                </a:ext>
              </a:extLst>
            </p:cNvPr>
            <p:cNvSpPr txBox="1"/>
            <p:nvPr/>
          </p:nvSpPr>
          <p:spPr>
            <a:xfrm>
              <a:off x="3908583" y="496032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08382BE-8F44-4438-8C0C-BA854DECE06A}"/>
              </a:ext>
            </a:extLst>
          </p:cNvPr>
          <p:cNvGrpSpPr/>
          <p:nvPr/>
        </p:nvGrpSpPr>
        <p:grpSpPr>
          <a:xfrm>
            <a:off x="900982" y="700421"/>
            <a:ext cx="348687" cy="581016"/>
            <a:chOff x="4470249" y="497684"/>
            <a:chExt cx="348687" cy="581016"/>
          </a:xfrm>
        </p:grpSpPr>
        <p:pic>
          <p:nvPicPr>
            <p:cNvPr id="50" name="Picture 4" descr="졸라맨이 어때서요?">
              <a:extLst>
                <a:ext uri="{FF2B5EF4-FFF2-40B4-BE49-F238E27FC236}">
                  <a16:creationId xmlns:a16="http://schemas.microsoft.com/office/drawing/2014/main" id="{79E8163B-1471-42E9-8588-86F51CADC7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361159B-DDD7-4E44-A2DB-29DFC1A19D8D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C3B4C61-F1BC-4796-8C96-E890EA5CB6DA}"/>
              </a:ext>
            </a:extLst>
          </p:cNvPr>
          <p:cNvGrpSpPr/>
          <p:nvPr/>
        </p:nvGrpSpPr>
        <p:grpSpPr>
          <a:xfrm>
            <a:off x="900982" y="2296957"/>
            <a:ext cx="348687" cy="581016"/>
            <a:chOff x="4470249" y="497684"/>
            <a:chExt cx="348687" cy="581016"/>
          </a:xfrm>
        </p:grpSpPr>
        <p:pic>
          <p:nvPicPr>
            <p:cNvPr id="53" name="Picture 4" descr="졸라맨이 어때서요?">
              <a:extLst>
                <a:ext uri="{FF2B5EF4-FFF2-40B4-BE49-F238E27FC236}">
                  <a16:creationId xmlns:a16="http://schemas.microsoft.com/office/drawing/2014/main" id="{EFCA2E43-DA79-47FF-A0A3-4C8E0DFD05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67C4D3A-9BAF-437C-96A7-E80455BA7F5C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07F1A5E-6599-4957-8C10-23B9C468A616}"/>
              </a:ext>
            </a:extLst>
          </p:cNvPr>
          <p:cNvGrpSpPr/>
          <p:nvPr/>
        </p:nvGrpSpPr>
        <p:grpSpPr>
          <a:xfrm>
            <a:off x="571500" y="2303815"/>
            <a:ext cx="348687" cy="581016"/>
            <a:chOff x="3908583" y="496032"/>
            <a:chExt cx="348687" cy="581016"/>
          </a:xfrm>
        </p:grpSpPr>
        <p:pic>
          <p:nvPicPr>
            <p:cNvPr id="56" name="Picture 4" descr="졸라맨이 어때서요?">
              <a:extLst>
                <a:ext uri="{FF2B5EF4-FFF2-40B4-BE49-F238E27FC236}">
                  <a16:creationId xmlns:a16="http://schemas.microsoft.com/office/drawing/2014/main" id="{FA4938BA-5B10-4048-998D-AF5AD6BDF9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3908583" y="513309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31F779D-B924-42AE-A15D-6682BD506E24}"/>
                </a:ext>
              </a:extLst>
            </p:cNvPr>
            <p:cNvSpPr txBox="1"/>
            <p:nvPr/>
          </p:nvSpPr>
          <p:spPr>
            <a:xfrm>
              <a:off x="3908583" y="496032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8" name="제목 1">
            <a:extLst>
              <a:ext uri="{FF2B5EF4-FFF2-40B4-BE49-F238E27FC236}">
                <a16:creationId xmlns:a16="http://schemas.microsoft.com/office/drawing/2014/main" id="{544F4258-6E3C-47D3-A246-56192566615B}"/>
              </a:ext>
            </a:extLst>
          </p:cNvPr>
          <p:cNvSpPr txBox="1">
            <a:spLocks/>
          </p:cNvSpPr>
          <p:nvPr/>
        </p:nvSpPr>
        <p:spPr>
          <a:xfrm>
            <a:off x="3246122" y="3923464"/>
            <a:ext cx="1822936" cy="3778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A, B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2CDD1B4-78AB-44AB-823F-F852BA0CC3C9}"/>
              </a:ext>
            </a:extLst>
          </p:cNvPr>
          <p:cNvCxnSpPr>
            <a:cxnSpLocks/>
          </p:cNvCxnSpPr>
          <p:nvPr/>
        </p:nvCxnSpPr>
        <p:spPr>
          <a:xfrm flipH="1" flipV="1">
            <a:off x="2270348" y="1150595"/>
            <a:ext cx="3262422" cy="10796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제목 1">
            <a:extLst>
              <a:ext uri="{FF2B5EF4-FFF2-40B4-BE49-F238E27FC236}">
                <a16:creationId xmlns:a16="http://schemas.microsoft.com/office/drawing/2014/main" id="{CDB32913-C76E-432A-A58D-F0A1E2A22E89}"/>
              </a:ext>
            </a:extLst>
          </p:cNvPr>
          <p:cNvSpPr txBox="1">
            <a:spLocks/>
          </p:cNvSpPr>
          <p:nvPr/>
        </p:nvSpPr>
        <p:spPr>
          <a:xfrm>
            <a:off x="3235524" y="1379529"/>
            <a:ext cx="1305117" cy="3778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C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C0E884E5-2175-4EA3-B1CA-E8AA42738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675" y="1150595"/>
            <a:ext cx="5966917" cy="3120594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5DB7529F-19AE-4181-8D51-CA6935E35221}"/>
              </a:ext>
            </a:extLst>
          </p:cNvPr>
          <p:cNvGrpSpPr/>
          <p:nvPr/>
        </p:nvGrpSpPr>
        <p:grpSpPr>
          <a:xfrm>
            <a:off x="7697161" y="4434488"/>
            <a:ext cx="2004715" cy="1621951"/>
            <a:chOff x="236693" y="61761"/>
            <a:chExt cx="2004715" cy="1621951"/>
          </a:xfrm>
        </p:grpSpPr>
        <p:pic>
          <p:nvPicPr>
            <p:cNvPr id="63" name="Picture 2" descr="컴퓨터 일러스트 PNG, AI 무료 다운로드 (2021년) - 리틀딥">
              <a:extLst>
                <a:ext uri="{FF2B5EF4-FFF2-40B4-BE49-F238E27FC236}">
                  <a16:creationId xmlns:a16="http://schemas.microsoft.com/office/drawing/2014/main" id="{DA725FF7-28C1-41C9-8DCB-D5C19A9F0A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2" r="31692" b="33942"/>
            <a:stretch/>
          </p:blipFill>
          <p:spPr bwMode="auto">
            <a:xfrm>
              <a:off x="236693" y="159618"/>
              <a:ext cx="2004715" cy="1524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08BFA69-C971-471F-96FA-1967C15929D4}"/>
                </a:ext>
              </a:extLst>
            </p:cNvPr>
            <p:cNvSpPr txBox="1"/>
            <p:nvPr/>
          </p:nvSpPr>
          <p:spPr>
            <a:xfrm>
              <a:off x="892056" y="61761"/>
              <a:ext cx="910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서버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DA89C75-6C8B-4E93-B90E-D4864168E64D}"/>
              </a:ext>
            </a:extLst>
          </p:cNvPr>
          <p:cNvGrpSpPr/>
          <p:nvPr/>
        </p:nvGrpSpPr>
        <p:grpSpPr>
          <a:xfrm>
            <a:off x="8102734" y="5021234"/>
            <a:ext cx="348687" cy="581016"/>
            <a:chOff x="3908583" y="496032"/>
            <a:chExt cx="348687" cy="581016"/>
          </a:xfrm>
        </p:grpSpPr>
        <p:pic>
          <p:nvPicPr>
            <p:cNvPr id="66" name="Picture 4" descr="졸라맨이 어때서요?">
              <a:extLst>
                <a:ext uri="{FF2B5EF4-FFF2-40B4-BE49-F238E27FC236}">
                  <a16:creationId xmlns:a16="http://schemas.microsoft.com/office/drawing/2014/main" id="{7F7D87C4-4E5B-4385-A4E4-3D190EDECD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3908583" y="513309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CFAD586-06B1-40B5-8306-59B1B159CDCD}"/>
                </a:ext>
              </a:extLst>
            </p:cNvPr>
            <p:cNvSpPr txBox="1"/>
            <p:nvPr/>
          </p:nvSpPr>
          <p:spPr>
            <a:xfrm>
              <a:off x="3908583" y="496032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8B80BFA-191A-4999-8207-A73512F1FC47}"/>
              </a:ext>
            </a:extLst>
          </p:cNvPr>
          <p:cNvGrpSpPr/>
          <p:nvPr/>
        </p:nvGrpSpPr>
        <p:grpSpPr>
          <a:xfrm>
            <a:off x="8403648" y="5021537"/>
            <a:ext cx="348687" cy="581016"/>
            <a:chOff x="4470249" y="497684"/>
            <a:chExt cx="348687" cy="581016"/>
          </a:xfrm>
        </p:grpSpPr>
        <p:pic>
          <p:nvPicPr>
            <p:cNvPr id="69" name="Picture 4" descr="졸라맨이 어때서요?">
              <a:extLst>
                <a:ext uri="{FF2B5EF4-FFF2-40B4-BE49-F238E27FC236}">
                  <a16:creationId xmlns:a16="http://schemas.microsoft.com/office/drawing/2014/main" id="{FEBD0626-912C-458B-82FA-CC4A936201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9A94B27-9721-4523-B709-18E20A854BE5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7464D17-3850-4C75-86D9-39A10BAF9B83}"/>
              </a:ext>
            </a:extLst>
          </p:cNvPr>
          <p:cNvGrpSpPr/>
          <p:nvPr/>
        </p:nvGrpSpPr>
        <p:grpSpPr>
          <a:xfrm>
            <a:off x="1234357" y="4023623"/>
            <a:ext cx="348687" cy="581016"/>
            <a:chOff x="4470249" y="497684"/>
            <a:chExt cx="348687" cy="581016"/>
          </a:xfrm>
        </p:grpSpPr>
        <p:pic>
          <p:nvPicPr>
            <p:cNvPr id="46" name="Picture 4" descr="졸라맨이 어때서요?">
              <a:extLst>
                <a:ext uri="{FF2B5EF4-FFF2-40B4-BE49-F238E27FC236}">
                  <a16:creationId xmlns:a16="http://schemas.microsoft.com/office/drawing/2014/main" id="{AA03F61A-4EAC-4623-869B-A36DE25631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A0DBFC-F0D5-4FE7-BC79-DFC946910B0B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6CD9E87-AF0E-4279-ADDF-8379453BAC8A}"/>
              </a:ext>
            </a:extLst>
          </p:cNvPr>
          <p:cNvGrpSpPr/>
          <p:nvPr/>
        </p:nvGrpSpPr>
        <p:grpSpPr>
          <a:xfrm>
            <a:off x="920033" y="4021624"/>
            <a:ext cx="348687" cy="581016"/>
            <a:chOff x="4470249" y="497684"/>
            <a:chExt cx="348687" cy="581016"/>
          </a:xfrm>
        </p:grpSpPr>
        <p:pic>
          <p:nvPicPr>
            <p:cNvPr id="72" name="Picture 4" descr="졸라맨이 어때서요?">
              <a:extLst>
                <a:ext uri="{FF2B5EF4-FFF2-40B4-BE49-F238E27FC236}">
                  <a16:creationId xmlns:a16="http://schemas.microsoft.com/office/drawing/2014/main" id="{781ED5C8-B75A-49ED-9A8B-D9BDB2844F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52C082A-7CB7-4D32-ACD6-4070D5B8430F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B04F48D-1B2D-4864-BB6A-87E5F1B919D7}"/>
              </a:ext>
            </a:extLst>
          </p:cNvPr>
          <p:cNvGrpSpPr/>
          <p:nvPr/>
        </p:nvGrpSpPr>
        <p:grpSpPr>
          <a:xfrm>
            <a:off x="589208" y="4021624"/>
            <a:ext cx="348687" cy="581016"/>
            <a:chOff x="3908583" y="496032"/>
            <a:chExt cx="348687" cy="581016"/>
          </a:xfrm>
        </p:grpSpPr>
        <p:pic>
          <p:nvPicPr>
            <p:cNvPr id="75" name="Picture 4" descr="졸라맨이 어때서요?">
              <a:extLst>
                <a:ext uri="{FF2B5EF4-FFF2-40B4-BE49-F238E27FC236}">
                  <a16:creationId xmlns:a16="http://schemas.microsoft.com/office/drawing/2014/main" id="{21453B99-D91A-408B-9B27-23A0D12F55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3908583" y="513309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3D6249A-6E80-43FB-84CA-370384F0BF5A}"/>
                </a:ext>
              </a:extLst>
            </p:cNvPr>
            <p:cNvSpPr txBox="1"/>
            <p:nvPr/>
          </p:nvSpPr>
          <p:spPr>
            <a:xfrm>
              <a:off x="3908583" y="496032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E1F599BE-092C-407B-BDB5-B624F40E7C7B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2203307" y="2412747"/>
            <a:ext cx="3235469" cy="1551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제목 1">
            <a:extLst>
              <a:ext uri="{FF2B5EF4-FFF2-40B4-BE49-F238E27FC236}">
                <a16:creationId xmlns:a16="http://schemas.microsoft.com/office/drawing/2014/main" id="{94D0CA8C-2BB9-4F37-BD4C-710C4A783FA0}"/>
              </a:ext>
            </a:extLst>
          </p:cNvPr>
          <p:cNvSpPr txBox="1">
            <a:spLocks/>
          </p:cNvSpPr>
          <p:nvPr/>
        </p:nvSpPr>
        <p:spPr>
          <a:xfrm>
            <a:off x="3067453" y="2249777"/>
            <a:ext cx="1305117" cy="3778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C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7E917B64-31BA-4F27-948A-F7756B766478}"/>
              </a:ext>
            </a:extLst>
          </p:cNvPr>
          <p:cNvGrpSpPr/>
          <p:nvPr/>
        </p:nvGrpSpPr>
        <p:grpSpPr>
          <a:xfrm>
            <a:off x="1254869" y="2297957"/>
            <a:ext cx="348687" cy="581016"/>
            <a:chOff x="4470249" y="497684"/>
            <a:chExt cx="348687" cy="581016"/>
          </a:xfrm>
        </p:grpSpPr>
        <p:pic>
          <p:nvPicPr>
            <p:cNvPr id="80" name="Picture 4" descr="졸라맨이 어때서요?">
              <a:extLst>
                <a:ext uri="{FF2B5EF4-FFF2-40B4-BE49-F238E27FC236}">
                  <a16:creationId xmlns:a16="http://schemas.microsoft.com/office/drawing/2014/main" id="{71716F8F-4FE8-4069-8766-E2E8781A50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9D42C71-353D-4971-B49D-3A5D1CF9AD58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B578852-B800-4F25-B3F6-7D1192CB7E6C}"/>
              </a:ext>
            </a:extLst>
          </p:cNvPr>
          <p:cNvGrpSpPr/>
          <p:nvPr/>
        </p:nvGrpSpPr>
        <p:grpSpPr>
          <a:xfrm>
            <a:off x="1227490" y="681864"/>
            <a:ext cx="348687" cy="581016"/>
            <a:chOff x="4470249" y="497684"/>
            <a:chExt cx="348687" cy="581016"/>
          </a:xfrm>
        </p:grpSpPr>
        <p:pic>
          <p:nvPicPr>
            <p:cNvPr id="83" name="Picture 4" descr="졸라맨이 어때서요?">
              <a:extLst>
                <a:ext uri="{FF2B5EF4-FFF2-40B4-BE49-F238E27FC236}">
                  <a16:creationId xmlns:a16="http://schemas.microsoft.com/office/drawing/2014/main" id="{00AE776E-9E77-4816-B65B-B86856B143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77D7FC-4641-44C9-8CB9-4375AED987DD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7CAF718-9872-4623-AD7A-48CC66ADE436}"/>
              </a:ext>
            </a:extLst>
          </p:cNvPr>
          <p:cNvGrpSpPr/>
          <p:nvPr/>
        </p:nvGrpSpPr>
        <p:grpSpPr>
          <a:xfrm>
            <a:off x="8704100" y="5022206"/>
            <a:ext cx="348687" cy="581016"/>
            <a:chOff x="4470249" y="497684"/>
            <a:chExt cx="348687" cy="581016"/>
          </a:xfrm>
        </p:grpSpPr>
        <p:pic>
          <p:nvPicPr>
            <p:cNvPr id="86" name="Picture 4" descr="졸라맨이 어때서요?">
              <a:extLst>
                <a:ext uri="{FF2B5EF4-FFF2-40B4-BE49-F238E27FC236}">
                  <a16:creationId xmlns:a16="http://schemas.microsoft.com/office/drawing/2014/main" id="{7BE429B7-A792-4F82-BCF8-A118FF06FA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A11E9DB-3A32-4985-BFC4-9939F73E7DC2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235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3" grpId="0" animBg="1"/>
      <p:bldP spid="58" grpId="0" animBg="1"/>
      <p:bldP spid="60" grpId="0" animBg="1"/>
      <p:bldP spid="7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B7A30E99-8950-4752-8610-0FB032BCA57D}"/>
              </a:ext>
            </a:extLst>
          </p:cNvPr>
          <p:cNvGrpSpPr/>
          <p:nvPr/>
        </p:nvGrpSpPr>
        <p:grpSpPr>
          <a:xfrm>
            <a:off x="198593" y="80811"/>
            <a:ext cx="2004715" cy="1621951"/>
            <a:chOff x="236693" y="61761"/>
            <a:chExt cx="2004715" cy="1621951"/>
          </a:xfrm>
        </p:grpSpPr>
        <p:pic>
          <p:nvPicPr>
            <p:cNvPr id="10" name="Picture 2" descr="컴퓨터 일러스트 PNG, AI 무료 다운로드 (2021년) - 리틀딥">
              <a:extLst>
                <a:ext uri="{FF2B5EF4-FFF2-40B4-BE49-F238E27FC236}">
                  <a16:creationId xmlns:a16="http://schemas.microsoft.com/office/drawing/2014/main" id="{87E026D8-1E6B-4597-AB91-D864C8F34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2" r="31692" b="33942"/>
            <a:stretch/>
          </p:blipFill>
          <p:spPr bwMode="auto">
            <a:xfrm>
              <a:off x="236693" y="159618"/>
              <a:ext cx="2004715" cy="1524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66C722-43B5-4B23-8411-E24FBC7B5A10}"/>
                </a:ext>
              </a:extLst>
            </p:cNvPr>
            <p:cNvSpPr txBox="1"/>
            <p:nvPr/>
          </p:nvSpPr>
          <p:spPr>
            <a:xfrm>
              <a:off x="892056" y="61761"/>
              <a:ext cx="993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유저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FC70792-6D50-40E1-84AE-E2F90426BADA}"/>
              </a:ext>
            </a:extLst>
          </p:cNvPr>
          <p:cNvGrpSpPr/>
          <p:nvPr/>
        </p:nvGrpSpPr>
        <p:grpSpPr>
          <a:xfrm>
            <a:off x="198592" y="1707991"/>
            <a:ext cx="2004715" cy="1621951"/>
            <a:chOff x="236693" y="61761"/>
            <a:chExt cx="2004715" cy="1621951"/>
          </a:xfrm>
        </p:grpSpPr>
        <p:pic>
          <p:nvPicPr>
            <p:cNvPr id="28" name="Picture 2" descr="컴퓨터 일러스트 PNG, AI 무료 다운로드 (2021년) - 리틀딥">
              <a:extLst>
                <a:ext uri="{FF2B5EF4-FFF2-40B4-BE49-F238E27FC236}">
                  <a16:creationId xmlns:a16="http://schemas.microsoft.com/office/drawing/2014/main" id="{82447FC1-B3A3-41A1-80A9-477D919A2E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2" r="31692" b="33942"/>
            <a:stretch/>
          </p:blipFill>
          <p:spPr bwMode="auto">
            <a:xfrm>
              <a:off x="236693" y="159618"/>
              <a:ext cx="2004715" cy="1524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4D2A01-9E9F-467B-9B9B-7AF33ED2201D}"/>
                </a:ext>
              </a:extLst>
            </p:cNvPr>
            <p:cNvSpPr txBox="1"/>
            <p:nvPr/>
          </p:nvSpPr>
          <p:spPr>
            <a:xfrm>
              <a:off x="892056" y="61761"/>
              <a:ext cx="910430" cy="30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유저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931ABC1-EB37-4E80-9589-B1F6C2A0FF40}"/>
              </a:ext>
            </a:extLst>
          </p:cNvPr>
          <p:cNvGrpSpPr/>
          <p:nvPr/>
        </p:nvGrpSpPr>
        <p:grpSpPr>
          <a:xfrm>
            <a:off x="198591" y="3427799"/>
            <a:ext cx="2004715" cy="1621951"/>
            <a:chOff x="236693" y="61761"/>
            <a:chExt cx="2004715" cy="1621951"/>
          </a:xfrm>
        </p:grpSpPr>
        <p:pic>
          <p:nvPicPr>
            <p:cNvPr id="31" name="Picture 2" descr="컴퓨터 일러스트 PNG, AI 무료 다운로드 (2021년) - 리틀딥">
              <a:extLst>
                <a:ext uri="{FF2B5EF4-FFF2-40B4-BE49-F238E27FC236}">
                  <a16:creationId xmlns:a16="http://schemas.microsoft.com/office/drawing/2014/main" id="{3183C08E-3DC7-41A6-930A-C0C09969D0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2" r="31692" b="33942"/>
            <a:stretch/>
          </p:blipFill>
          <p:spPr bwMode="auto">
            <a:xfrm>
              <a:off x="236693" y="159618"/>
              <a:ext cx="2004715" cy="1524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8E5A43-73DE-43B4-BDF2-134853501B91}"/>
                </a:ext>
              </a:extLst>
            </p:cNvPr>
            <p:cNvSpPr txBox="1"/>
            <p:nvPr/>
          </p:nvSpPr>
          <p:spPr>
            <a:xfrm>
              <a:off x="892056" y="61761"/>
              <a:ext cx="910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유저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E87CB56-DDA1-4555-862B-A0663EE1D28A}"/>
              </a:ext>
            </a:extLst>
          </p:cNvPr>
          <p:cNvGrpSpPr/>
          <p:nvPr/>
        </p:nvGrpSpPr>
        <p:grpSpPr>
          <a:xfrm>
            <a:off x="144687" y="5057381"/>
            <a:ext cx="2004715" cy="1621951"/>
            <a:chOff x="236693" y="61761"/>
            <a:chExt cx="2004715" cy="1621951"/>
          </a:xfrm>
        </p:grpSpPr>
        <p:pic>
          <p:nvPicPr>
            <p:cNvPr id="34" name="Picture 2" descr="컴퓨터 일러스트 PNG, AI 무료 다운로드 (2021년) - 리틀딥">
              <a:extLst>
                <a:ext uri="{FF2B5EF4-FFF2-40B4-BE49-F238E27FC236}">
                  <a16:creationId xmlns:a16="http://schemas.microsoft.com/office/drawing/2014/main" id="{88E07C0C-2E27-4F4D-A5E1-8479D6051F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2" r="31692" b="33942"/>
            <a:stretch/>
          </p:blipFill>
          <p:spPr bwMode="auto">
            <a:xfrm>
              <a:off x="236693" y="159618"/>
              <a:ext cx="2004715" cy="1524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465AD2B-D97B-4A44-84F1-2AB79BB10601}"/>
                </a:ext>
              </a:extLst>
            </p:cNvPr>
            <p:cNvSpPr txBox="1"/>
            <p:nvPr/>
          </p:nvSpPr>
          <p:spPr>
            <a:xfrm>
              <a:off x="892055" y="61761"/>
              <a:ext cx="9938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유저</a:t>
              </a: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07BA7CD-6AF4-444E-8A18-FE9A35165454}"/>
              </a:ext>
            </a:extLst>
          </p:cNvPr>
          <p:cNvCxnSpPr>
            <a:cxnSpLocks/>
          </p:cNvCxnSpPr>
          <p:nvPr/>
        </p:nvCxnSpPr>
        <p:spPr>
          <a:xfrm flipV="1">
            <a:off x="2276616" y="3711576"/>
            <a:ext cx="3252202" cy="18808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1">
            <a:extLst>
              <a:ext uri="{FF2B5EF4-FFF2-40B4-BE49-F238E27FC236}">
                <a16:creationId xmlns:a16="http://schemas.microsoft.com/office/drawing/2014/main" id="{17700808-CD42-47A3-B582-9CE4FF044AE8}"/>
              </a:ext>
            </a:extLst>
          </p:cNvPr>
          <p:cNvSpPr txBox="1">
            <a:spLocks/>
          </p:cNvSpPr>
          <p:nvPr/>
        </p:nvSpPr>
        <p:spPr>
          <a:xfrm>
            <a:off x="7783252" y="366594"/>
            <a:ext cx="3837248" cy="8778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유저가 방에 입장</a:t>
            </a: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A59C7D9D-1B1D-439B-82A3-C930315955C4}"/>
              </a:ext>
            </a:extLst>
          </p:cNvPr>
          <p:cNvSpPr txBox="1">
            <a:spLocks/>
          </p:cNvSpPr>
          <p:nvPr/>
        </p:nvSpPr>
        <p:spPr>
          <a:xfrm>
            <a:off x="2858669" y="4390956"/>
            <a:ext cx="1822935" cy="3778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 들어가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9585660-8D2B-49C9-BFF9-A36AFDEDE038}"/>
              </a:ext>
            </a:extLst>
          </p:cNvPr>
          <p:cNvCxnSpPr>
            <a:cxnSpLocks/>
          </p:cNvCxnSpPr>
          <p:nvPr/>
        </p:nvCxnSpPr>
        <p:spPr>
          <a:xfrm flipH="1">
            <a:off x="2357816" y="4021624"/>
            <a:ext cx="3218141" cy="1928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42900ED4-12BE-43A6-8BD3-89DED5E62F90}"/>
              </a:ext>
            </a:extLst>
          </p:cNvPr>
          <p:cNvSpPr txBox="1">
            <a:spLocks/>
          </p:cNvSpPr>
          <p:nvPr/>
        </p:nvSpPr>
        <p:spPr>
          <a:xfrm>
            <a:off x="3594002" y="5188214"/>
            <a:ext cx="1305117" cy="3778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ㅇㅋ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2D6DBD5-D812-48FE-BFF0-78025C0B2923}"/>
              </a:ext>
            </a:extLst>
          </p:cNvPr>
          <p:cNvGrpSpPr/>
          <p:nvPr/>
        </p:nvGrpSpPr>
        <p:grpSpPr>
          <a:xfrm>
            <a:off x="571500" y="705831"/>
            <a:ext cx="348687" cy="581016"/>
            <a:chOff x="3908583" y="496032"/>
            <a:chExt cx="348687" cy="581016"/>
          </a:xfrm>
        </p:grpSpPr>
        <p:pic>
          <p:nvPicPr>
            <p:cNvPr id="24" name="Picture 4" descr="졸라맨이 어때서요?">
              <a:extLst>
                <a:ext uri="{FF2B5EF4-FFF2-40B4-BE49-F238E27FC236}">
                  <a16:creationId xmlns:a16="http://schemas.microsoft.com/office/drawing/2014/main" id="{79549AEA-A32C-43D4-8DC2-4678960DB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3908583" y="513309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E5284D-4D90-4FC6-85BD-6C49914E26AC}"/>
                </a:ext>
              </a:extLst>
            </p:cNvPr>
            <p:cNvSpPr txBox="1"/>
            <p:nvPr/>
          </p:nvSpPr>
          <p:spPr>
            <a:xfrm>
              <a:off x="3908583" y="496032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08382BE-8F44-4438-8C0C-BA854DECE06A}"/>
              </a:ext>
            </a:extLst>
          </p:cNvPr>
          <p:cNvGrpSpPr/>
          <p:nvPr/>
        </p:nvGrpSpPr>
        <p:grpSpPr>
          <a:xfrm>
            <a:off x="900982" y="700421"/>
            <a:ext cx="348687" cy="581016"/>
            <a:chOff x="4470249" y="497684"/>
            <a:chExt cx="348687" cy="581016"/>
          </a:xfrm>
        </p:grpSpPr>
        <p:pic>
          <p:nvPicPr>
            <p:cNvPr id="50" name="Picture 4" descr="졸라맨이 어때서요?">
              <a:extLst>
                <a:ext uri="{FF2B5EF4-FFF2-40B4-BE49-F238E27FC236}">
                  <a16:creationId xmlns:a16="http://schemas.microsoft.com/office/drawing/2014/main" id="{79E8163B-1471-42E9-8588-86F51CADC7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361159B-DDD7-4E44-A2DB-29DFC1A19D8D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C3B4C61-F1BC-4796-8C96-E890EA5CB6DA}"/>
              </a:ext>
            </a:extLst>
          </p:cNvPr>
          <p:cNvGrpSpPr/>
          <p:nvPr/>
        </p:nvGrpSpPr>
        <p:grpSpPr>
          <a:xfrm>
            <a:off x="900982" y="2296957"/>
            <a:ext cx="348687" cy="581016"/>
            <a:chOff x="4470249" y="497684"/>
            <a:chExt cx="348687" cy="581016"/>
          </a:xfrm>
        </p:grpSpPr>
        <p:pic>
          <p:nvPicPr>
            <p:cNvPr id="53" name="Picture 4" descr="졸라맨이 어때서요?">
              <a:extLst>
                <a:ext uri="{FF2B5EF4-FFF2-40B4-BE49-F238E27FC236}">
                  <a16:creationId xmlns:a16="http://schemas.microsoft.com/office/drawing/2014/main" id="{EFCA2E43-DA79-47FF-A0A3-4C8E0DFD05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67C4D3A-9BAF-437C-96A7-E80455BA7F5C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07F1A5E-6599-4957-8C10-23B9C468A616}"/>
              </a:ext>
            </a:extLst>
          </p:cNvPr>
          <p:cNvGrpSpPr/>
          <p:nvPr/>
        </p:nvGrpSpPr>
        <p:grpSpPr>
          <a:xfrm>
            <a:off x="571500" y="2303815"/>
            <a:ext cx="348687" cy="581016"/>
            <a:chOff x="3908583" y="496032"/>
            <a:chExt cx="348687" cy="581016"/>
          </a:xfrm>
        </p:grpSpPr>
        <p:pic>
          <p:nvPicPr>
            <p:cNvPr id="56" name="Picture 4" descr="졸라맨이 어때서요?">
              <a:extLst>
                <a:ext uri="{FF2B5EF4-FFF2-40B4-BE49-F238E27FC236}">
                  <a16:creationId xmlns:a16="http://schemas.microsoft.com/office/drawing/2014/main" id="{FA4938BA-5B10-4048-998D-AF5AD6BDF9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3908583" y="513309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31F779D-B924-42AE-A15D-6682BD506E24}"/>
                </a:ext>
              </a:extLst>
            </p:cNvPr>
            <p:cNvSpPr txBox="1"/>
            <p:nvPr/>
          </p:nvSpPr>
          <p:spPr>
            <a:xfrm>
              <a:off x="3908583" y="496032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8" name="제목 1">
            <a:extLst>
              <a:ext uri="{FF2B5EF4-FFF2-40B4-BE49-F238E27FC236}">
                <a16:creationId xmlns:a16="http://schemas.microsoft.com/office/drawing/2014/main" id="{544F4258-6E3C-47D3-A246-56192566615B}"/>
              </a:ext>
            </a:extLst>
          </p:cNvPr>
          <p:cNvSpPr txBox="1">
            <a:spLocks/>
          </p:cNvSpPr>
          <p:nvPr/>
        </p:nvSpPr>
        <p:spPr>
          <a:xfrm>
            <a:off x="3571682" y="5194641"/>
            <a:ext cx="1934816" cy="3778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A, B , C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2CDD1B4-78AB-44AB-823F-F852BA0CC3C9}"/>
              </a:ext>
            </a:extLst>
          </p:cNvPr>
          <p:cNvCxnSpPr>
            <a:cxnSpLocks/>
          </p:cNvCxnSpPr>
          <p:nvPr/>
        </p:nvCxnSpPr>
        <p:spPr>
          <a:xfrm flipH="1" flipV="1">
            <a:off x="2270348" y="1150595"/>
            <a:ext cx="3262422" cy="10796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제목 1">
            <a:extLst>
              <a:ext uri="{FF2B5EF4-FFF2-40B4-BE49-F238E27FC236}">
                <a16:creationId xmlns:a16="http://schemas.microsoft.com/office/drawing/2014/main" id="{CDB32913-C76E-432A-A58D-F0A1E2A22E89}"/>
              </a:ext>
            </a:extLst>
          </p:cNvPr>
          <p:cNvSpPr txBox="1">
            <a:spLocks/>
          </p:cNvSpPr>
          <p:nvPr/>
        </p:nvSpPr>
        <p:spPr>
          <a:xfrm>
            <a:off x="3571682" y="968063"/>
            <a:ext cx="1305117" cy="3778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D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C0E884E5-2175-4EA3-B1CA-E8AA42738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675" y="1150595"/>
            <a:ext cx="5966917" cy="3120594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5DB7529F-19AE-4181-8D51-CA6935E35221}"/>
              </a:ext>
            </a:extLst>
          </p:cNvPr>
          <p:cNvGrpSpPr/>
          <p:nvPr/>
        </p:nvGrpSpPr>
        <p:grpSpPr>
          <a:xfrm>
            <a:off x="7697161" y="4434488"/>
            <a:ext cx="2004715" cy="1621951"/>
            <a:chOff x="236693" y="61761"/>
            <a:chExt cx="2004715" cy="1621951"/>
          </a:xfrm>
        </p:grpSpPr>
        <p:pic>
          <p:nvPicPr>
            <p:cNvPr id="63" name="Picture 2" descr="컴퓨터 일러스트 PNG, AI 무료 다운로드 (2021년) - 리틀딥">
              <a:extLst>
                <a:ext uri="{FF2B5EF4-FFF2-40B4-BE49-F238E27FC236}">
                  <a16:creationId xmlns:a16="http://schemas.microsoft.com/office/drawing/2014/main" id="{DA725FF7-28C1-41C9-8DCB-D5C19A9F0A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2" r="31692" b="33942"/>
            <a:stretch/>
          </p:blipFill>
          <p:spPr bwMode="auto">
            <a:xfrm>
              <a:off x="236693" y="159618"/>
              <a:ext cx="2004715" cy="1524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08BFA69-C971-471F-96FA-1967C15929D4}"/>
                </a:ext>
              </a:extLst>
            </p:cNvPr>
            <p:cNvSpPr txBox="1"/>
            <p:nvPr/>
          </p:nvSpPr>
          <p:spPr>
            <a:xfrm>
              <a:off x="892056" y="61761"/>
              <a:ext cx="910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서버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DA89C75-6C8B-4E93-B90E-D4864168E64D}"/>
              </a:ext>
            </a:extLst>
          </p:cNvPr>
          <p:cNvGrpSpPr/>
          <p:nvPr/>
        </p:nvGrpSpPr>
        <p:grpSpPr>
          <a:xfrm>
            <a:off x="8102734" y="5021234"/>
            <a:ext cx="348687" cy="581016"/>
            <a:chOff x="3908583" y="496032"/>
            <a:chExt cx="348687" cy="581016"/>
          </a:xfrm>
        </p:grpSpPr>
        <p:pic>
          <p:nvPicPr>
            <p:cNvPr id="66" name="Picture 4" descr="졸라맨이 어때서요?">
              <a:extLst>
                <a:ext uri="{FF2B5EF4-FFF2-40B4-BE49-F238E27FC236}">
                  <a16:creationId xmlns:a16="http://schemas.microsoft.com/office/drawing/2014/main" id="{7F7D87C4-4E5B-4385-A4E4-3D190EDECD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3908583" y="513309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CFAD586-06B1-40B5-8306-59B1B159CDCD}"/>
                </a:ext>
              </a:extLst>
            </p:cNvPr>
            <p:cNvSpPr txBox="1"/>
            <p:nvPr/>
          </p:nvSpPr>
          <p:spPr>
            <a:xfrm>
              <a:off x="3908583" y="496032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8B80BFA-191A-4999-8207-A73512F1FC47}"/>
              </a:ext>
            </a:extLst>
          </p:cNvPr>
          <p:cNvGrpSpPr/>
          <p:nvPr/>
        </p:nvGrpSpPr>
        <p:grpSpPr>
          <a:xfrm>
            <a:off x="8403648" y="5021537"/>
            <a:ext cx="348687" cy="581016"/>
            <a:chOff x="4470249" y="497684"/>
            <a:chExt cx="348687" cy="581016"/>
          </a:xfrm>
        </p:grpSpPr>
        <p:pic>
          <p:nvPicPr>
            <p:cNvPr id="69" name="Picture 4" descr="졸라맨이 어때서요?">
              <a:extLst>
                <a:ext uri="{FF2B5EF4-FFF2-40B4-BE49-F238E27FC236}">
                  <a16:creationId xmlns:a16="http://schemas.microsoft.com/office/drawing/2014/main" id="{FEBD0626-912C-458B-82FA-CC4A936201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9A94B27-9721-4523-B709-18E20A854BE5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7464D17-3850-4C75-86D9-39A10BAF9B83}"/>
              </a:ext>
            </a:extLst>
          </p:cNvPr>
          <p:cNvGrpSpPr/>
          <p:nvPr/>
        </p:nvGrpSpPr>
        <p:grpSpPr>
          <a:xfrm>
            <a:off x="1234357" y="4023623"/>
            <a:ext cx="348687" cy="581016"/>
            <a:chOff x="4470249" y="497684"/>
            <a:chExt cx="348687" cy="581016"/>
          </a:xfrm>
        </p:grpSpPr>
        <p:pic>
          <p:nvPicPr>
            <p:cNvPr id="46" name="Picture 4" descr="졸라맨이 어때서요?">
              <a:extLst>
                <a:ext uri="{FF2B5EF4-FFF2-40B4-BE49-F238E27FC236}">
                  <a16:creationId xmlns:a16="http://schemas.microsoft.com/office/drawing/2014/main" id="{AA03F61A-4EAC-4623-869B-A36DE25631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A0DBFC-F0D5-4FE7-BC79-DFC946910B0B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6CD9E87-AF0E-4279-ADDF-8379453BAC8A}"/>
              </a:ext>
            </a:extLst>
          </p:cNvPr>
          <p:cNvGrpSpPr/>
          <p:nvPr/>
        </p:nvGrpSpPr>
        <p:grpSpPr>
          <a:xfrm>
            <a:off x="920033" y="4021624"/>
            <a:ext cx="348687" cy="581016"/>
            <a:chOff x="4470249" y="497684"/>
            <a:chExt cx="348687" cy="581016"/>
          </a:xfrm>
        </p:grpSpPr>
        <p:pic>
          <p:nvPicPr>
            <p:cNvPr id="72" name="Picture 4" descr="졸라맨이 어때서요?">
              <a:extLst>
                <a:ext uri="{FF2B5EF4-FFF2-40B4-BE49-F238E27FC236}">
                  <a16:creationId xmlns:a16="http://schemas.microsoft.com/office/drawing/2014/main" id="{781ED5C8-B75A-49ED-9A8B-D9BDB2844F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52C082A-7CB7-4D32-ACD6-4070D5B8430F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B04F48D-1B2D-4864-BB6A-87E5F1B919D7}"/>
              </a:ext>
            </a:extLst>
          </p:cNvPr>
          <p:cNvGrpSpPr/>
          <p:nvPr/>
        </p:nvGrpSpPr>
        <p:grpSpPr>
          <a:xfrm>
            <a:off x="589208" y="4021624"/>
            <a:ext cx="348687" cy="581016"/>
            <a:chOff x="3908583" y="496032"/>
            <a:chExt cx="348687" cy="581016"/>
          </a:xfrm>
        </p:grpSpPr>
        <p:pic>
          <p:nvPicPr>
            <p:cNvPr id="75" name="Picture 4" descr="졸라맨이 어때서요?">
              <a:extLst>
                <a:ext uri="{FF2B5EF4-FFF2-40B4-BE49-F238E27FC236}">
                  <a16:creationId xmlns:a16="http://schemas.microsoft.com/office/drawing/2014/main" id="{21453B99-D91A-408B-9B27-23A0D12F55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3908583" y="513309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3D6249A-6E80-43FB-84CA-370384F0BF5A}"/>
                </a:ext>
              </a:extLst>
            </p:cNvPr>
            <p:cNvSpPr txBox="1"/>
            <p:nvPr/>
          </p:nvSpPr>
          <p:spPr>
            <a:xfrm>
              <a:off x="3908583" y="496032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E1F599BE-092C-407B-BDB5-B624F40E7C7B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2203307" y="2546231"/>
            <a:ext cx="3325511" cy="216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제목 1">
            <a:extLst>
              <a:ext uri="{FF2B5EF4-FFF2-40B4-BE49-F238E27FC236}">
                <a16:creationId xmlns:a16="http://schemas.microsoft.com/office/drawing/2014/main" id="{94D0CA8C-2BB9-4F37-BD4C-710C4A783FA0}"/>
              </a:ext>
            </a:extLst>
          </p:cNvPr>
          <p:cNvSpPr txBox="1">
            <a:spLocks/>
          </p:cNvSpPr>
          <p:nvPr/>
        </p:nvSpPr>
        <p:spPr>
          <a:xfrm>
            <a:off x="3168483" y="1952165"/>
            <a:ext cx="1305117" cy="3778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D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7E917B64-31BA-4F27-948A-F7756B766478}"/>
              </a:ext>
            </a:extLst>
          </p:cNvPr>
          <p:cNvGrpSpPr/>
          <p:nvPr/>
        </p:nvGrpSpPr>
        <p:grpSpPr>
          <a:xfrm>
            <a:off x="1254869" y="2297957"/>
            <a:ext cx="348687" cy="581016"/>
            <a:chOff x="4470249" y="497684"/>
            <a:chExt cx="348687" cy="581016"/>
          </a:xfrm>
        </p:grpSpPr>
        <p:pic>
          <p:nvPicPr>
            <p:cNvPr id="80" name="Picture 4" descr="졸라맨이 어때서요?">
              <a:extLst>
                <a:ext uri="{FF2B5EF4-FFF2-40B4-BE49-F238E27FC236}">
                  <a16:creationId xmlns:a16="http://schemas.microsoft.com/office/drawing/2014/main" id="{71716F8F-4FE8-4069-8766-E2E8781A50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9D42C71-353D-4971-B49D-3A5D1CF9AD58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B578852-B800-4F25-B3F6-7D1192CB7E6C}"/>
              </a:ext>
            </a:extLst>
          </p:cNvPr>
          <p:cNvGrpSpPr/>
          <p:nvPr/>
        </p:nvGrpSpPr>
        <p:grpSpPr>
          <a:xfrm>
            <a:off x="1227490" y="681864"/>
            <a:ext cx="348687" cy="581016"/>
            <a:chOff x="4470249" y="497684"/>
            <a:chExt cx="348687" cy="581016"/>
          </a:xfrm>
        </p:grpSpPr>
        <p:pic>
          <p:nvPicPr>
            <p:cNvPr id="83" name="Picture 4" descr="졸라맨이 어때서요?">
              <a:extLst>
                <a:ext uri="{FF2B5EF4-FFF2-40B4-BE49-F238E27FC236}">
                  <a16:creationId xmlns:a16="http://schemas.microsoft.com/office/drawing/2014/main" id="{00AE776E-9E77-4816-B65B-B86856B143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77D7FC-4641-44C9-8CB9-4375AED987DD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7CAF718-9872-4623-AD7A-48CC66ADE436}"/>
              </a:ext>
            </a:extLst>
          </p:cNvPr>
          <p:cNvGrpSpPr/>
          <p:nvPr/>
        </p:nvGrpSpPr>
        <p:grpSpPr>
          <a:xfrm>
            <a:off x="8704100" y="5022206"/>
            <a:ext cx="348687" cy="581016"/>
            <a:chOff x="4470249" y="497684"/>
            <a:chExt cx="348687" cy="581016"/>
          </a:xfrm>
        </p:grpSpPr>
        <p:pic>
          <p:nvPicPr>
            <p:cNvPr id="86" name="Picture 4" descr="졸라맨이 어때서요?">
              <a:extLst>
                <a:ext uri="{FF2B5EF4-FFF2-40B4-BE49-F238E27FC236}">
                  <a16:creationId xmlns:a16="http://schemas.microsoft.com/office/drawing/2014/main" id="{7BE429B7-A792-4F82-BCF8-A118FF06FA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A11E9DB-3A32-4985-BFC4-9939F73E7DC2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958C3DA2-57FF-41D7-9856-38022C181BB1}"/>
              </a:ext>
            </a:extLst>
          </p:cNvPr>
          <p:cNvGrpSpPr/>
          <p:nvPr/>
        </p:nvGrpSpPr>
        <p:grpSpPr>
          <a:xfrm>
            <a:off x="1603556" y="5650803"/>
            <a:ext cx="348687" cy="581016"/>
            <a:chOff x="4470249" y="497684"/>
            <a:chExt cx="348687" cy="581016"/>
          </a:xfrm>
        </p:grpSpPr>
        <p:pic>
          <p:nvPicPr>
            <p:cNvPr id="89" name="Picture 4" descr="졸라맨이 어때서요?">
              <a:extLst>
                <a:ext uri="{FF2B5EF4-FFF2-40B4-BE49-F238E27FC236}">
                  <a16:creationId xmlns:a16="http://schemas.microsoft.com/office/drawing/2014/main" id="{A87761E1-0E1F-43C5-8C83-EADDA89BFD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7F50700-6E68-415B-AF04-F9586D00032F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903FC65-290E-447B-BB2E-F7AC933E9EF6}"/>
              </a:ext>
            </a:extLst>
          </p:cNvPr>
          <p:cNvGrpSpPr/>
          <p:nvPr/>
        </p:nvGrpSpPr>
        <p:grpSpPr>
          <a:xfrm>
            <a:off x="1254869" y="5650803"/>
            <a:ext cx="348687" cy="581016"/>
            <a:chOff x="4470249" y="497684"/>
            <a:chExt cx="348687" cy="581016"/>
          </a:xfrm>
        </p:grpSpPr>
        <p:pic>
          <p:nvPicPr>
            <p:cNvPr id="92" name="Picture 4" descr="졸라맨이 어때서요?">
              <a:extLst>
                <a:ext uri="{FF2B5EF4-FFF2-40B4-BE49-F238E27FC236}">
                  <a16:creationId xmlns:a16="http://schemas.microsoft.com/office/drawing/2014/main" id="{881016F9-1DDA-4FF2-8E39-EA24681DCD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C146E1C-9961-4127-98F0-67C3A6530839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249DAECD-677B-4A8C-B4C8-4B55641452D5}"/>
              </a:ext>
            </a:extLst>
          </p:cNvPr>
          <p:cNvGrpSpPr/>
          <p:nvPr/>
        </p:nvGrpSpPr>
        <p:grpSpPr>
          <a:xfrm>
            <a:off x="940545" y="5648804"/>
            <a:ext cx="348687" cy="581016"/>
            <a:chOff x="4470249" y="497684"/>
            <a:chExt cx="348687" cy="581016"/>
          </a:xfrm>
        </p:grpSpPr>
        <p:pic>
          <p:nvPicPr>
            <p:cNvPr id="95" name="Picture 4" descr="졸라맨이 어때서요?">
              <a:extLst>
                <a:ext uri="{FF2B5EF4-FFF2-40B4-BE49-F238E27FC236}">
                  <a16:creationId xmlns:a16="http://schemas.microsoft.com/office/drawing/2014/main" id="{DA166553-8663-420C-BC50-AEA4EA92C7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2A7A4B9-8CF5-434D-99CF-A9B8B48A749A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2856074F-9EDE-4E13-884C-93E980277177}"/>
              </a:ext>
            </a:extLst>
          </p:cNvPr>
          <p:cNvGrpSpPr/>
          <p:nvPr/>
        </p:nvGrpSpPr>
        <p:grpSpPr>
          <a:xfrm>
            <a:off x="609720" y="5648804"/>
            <a:ext cx="348687" cy="581016"/>
            <a:chOff x="3908583" y="496032"/>
            <a:chExt cx="348687" cy="581016"/>
          </a:xfrm>
        </p:grpSpPr>
        <p:pic>
          <p:nvPicPr>
            <p:cNvPr id="98" name="Picture 4" descr="졸라맨이 어때서요?">
              <a:extLst>
                <a:ext uri="{FF2B5EF4-FFF2-40B4-BE49-F238E27FC236}">
                  <a16:creationId xmlns:a16="http://schemas.microsoft.com/office/drawing/2014/main" id="{1B31A513-8C52-4693-892F-271B850C73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3908583" y="513309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3A266F9-4559-4E58-954E-5EADD1E97E8D}"/>
                </a:ext>
              </a:extLst>
            </p:cNvPr>
            <p:cNvSpPr txBox="1"/>
            <p:nvPr/>
          </p:nvSpPr>
          <p:spPr>
            <a:xfrm>
              <a:off x="3908583" y="496032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2E971BB-FDB9-41BA-BCDC-2C5AAD941E02}"/>
              </a:ext>
            </a:extLst>
          </p:cNvPr>
          <p:cNvCxnSpPr>
            <a:cxnSpLocks/>
          </p:cNvCxnSpPr>
          <p:nvPr/>
        </p:nvCxnSpPr>
        <p:spPr>
          <a:xfrm flipH="1">
            <a:off x="2249025" y="2965623"/>
            <a:ext cx="3326222" cy="11558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C40E19C4-FD74-4DBD-8753-674CE52358A2}"/>
              </a:ext>
            </a:extLst>
          </p:cNvPr>
          <p:cNvGrpSpPr/>
          <p:nvPr/>
        </p:nvGrpSpPr>
        <p:grpSpPr>
          <a:xfrm>
            <a:off x="1584359" y="4021624"/>
            <a:ext cx="348687" cy="581016"/>
            <a:chOff x="4470249" y="497684"/>
            <a:chExt cx="348687" cy="581016"/>
          </a:xfrm>
        </p:grpSpPr>
        <p:pic>
          <p:nvPicPr>
            <p:cNvPr id="102" name="Picture 4" descr="졸라맨이 어때서요?">
              <a:extLst>
                <a:ext uri="{FF2B5EF4-FFF2-40B4-BE49-F238E27FC236}">
                  <a16:creationId xmlns:a16="http://schemas.microsoft.com/office/drawing/2014/main" id="{86053259-C008-42DA-AAEA-D8C495764E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7FC7C31-CE38-411C-9F7C-D75EF0664587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E1886610-A392-4B00-BAB0-5B2F3AB4DABF}"/>
              </a:ext>
            </a:extLst>
          </p:cNvPr>
          <p:cNvGrpSpPr/>
          <p:nvPr/>
        </p:nvGrpSpPr>
        <p:grpSpPr>
          <a:xfrm>
            <a:off x="1611912" y="2306757"/>
            <a:ext cx="348687" cy="581016"/>
            <a:chOff x="4470249" y="497684"/>
            <a:chExt cx="348687" cy="581016"/>
          </a:xfrm>
        </p:grpSpPr>
        <p:pic>
          <p:nvPicPr>
            <p:cNvPr id="105" name="Picture 4" descr="졸라맨이 어때서요?">
              <a:extLst>
                <a:ext uri="{FF2B5EF4-FFF2-40B4-BE49-F238E27FC236}">
                  <a16:creationId xmlns:a16="http://schemas.microsoft.com/office/drawing/2014/main" id="{D01A6D5C-0BCB-4E54-A1E3-B59253D2F5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8AE25D6-1E44-4387-B7BF-FD7D3BBC19AD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82D0F88D-896B-4D35-9C56-D81F91A6D489}"/>
              </a:ext>
            </a:extLst>
          </p:cNvPr>
          <p:cNvGrpSpPr/>
          <p:nvPr/>
        </p:nvGrpSpPr>
        <p:grpSpPr>
          <a:xfrm>
            <a:off x="1584359" y="689174"/>
            <a:ext cx="348687" cy="581016"/>
            <a:chOff x="4470249" y="497684"/>
            <a:chExt cx="348687" cy="581016"/>
          </a:xfrm>
        </p:grpSpPr>
        <p:pic>
          <p:nvPicPr>
            <p:cNvPr id="111" name="Picture 4" descr="졸라맨이 어때서요?">
              <a:extLst>
                <a:ext uri="{FF2B5EF4-FFF2-40B4-BE49-F238E27FC236}">
                  <a16:creationId xmlns:a16="http://schemas.microsoft.com/office/drawing/2014/main" id="{7B67B212-50AB-43EF-9BB2-32BDAB3BD1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BD8F63F-7017-4126-A643-AC6DFB8EAA39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13" name="제목 1">
            <a:extLst>
              <a:ext uri="{FF2B5EF4-FFF2-40B4-BE49-F238E27FC236}">
                <a16:creationId xmlns:a16="http://schemas.microsoft.com/office/drawing/2014/main" id="{F6171083-29AF-4E40-8F22-EBBBC8BE8130}"/>
              </a:ext>
            </a:extLst>
          </p:cNvPr>
          <p:cNvSpPr txBox="1">
            <a:spLocks/>
          </p:cNvSpPr>
          <p:nvPr/>
        </p:nvSpPr>
        <p:spPr>
          <a:xfrm>
            <a:off x="3168482" y="3045580"/>
            <a:ext cx="1305117" cy="3778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D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89E2BAD-B364-4C7C-8432-E765CF47FC3C}"/>
              </a:ext>
            </a:extLst>
          </p:cNvPr>
          <p:cNvGrpSpPr/>
          <p:nvPr/>
        </p:nvGrpSpPr>
        <p:grpSpPr>
          <a:xfrm>
            <a:off x="9052787" y="5011436"/>
            <a:ext cx="348687" cy="581016"/>
            <a:chOff x="4470249" y="497684"/>
            <a:chExt cx="348687" cy="581016"/>
          </a:xfrm>
        </p:grpSpPr>
        <p:pic>
          <p:nvPicPr>
            <p:cNvPr id="115" name="Picture 4" descr="졸라맨이 어때서요?">
              <a:extLst>
                <a:ext uri="{FF2B5EF4-FFF2-40B4-BE49-F238E27FC236}">
                  <a16:creationId xmlns:a16="http://schemas.microsoft.com/office/drawing/2014/main" id="{F95A8869-2639-420F-868C-B2D48435DE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C15A-2DF4-415E-A108-C1D0926380B0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389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3" grpId="0" animBg="1"/>
      <p:bldP spid="58" grpId="0" animBg="1"/>
      <p:bldP spid="60" grpId="0" animBg="1"/>
      <p:bldP spid="78" grpId="0" animBg="1"/>
      <p:bldP spid="1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89A052-7B80-4991-9D84-EB7B6EDAA562}"/>
              </a:ext>
            </a:extLst>
          </p:cNvPr>
          <p:cNvSpPr txBox="1"/>
          <p:nvPr/>
        </p:nvSpPr>
        <p:spPr>
          <a:xfrm>
            <a:off x="1933575" y="1857375"/>
            <a:ext cx="8324850" cy="248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힘들게 방에 입장은 했지만</a:t>
            </a:r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이제 캐릭터를 움직여봅시다</a:t>
            </a:r>
            <a:r>
              <a:rPr lang="en-US" altLang="ko-KR" sz="5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5778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B7A30E99-8950-4752-8610-0FB032BCA57D}"/>
              </a:ext>
            </a:extLst>
          </p:cNvPr>
          <p:cNvGrpSpPr/>
          <p:nvPr/>
        </p:nvGrpSpPr>
        <p:grpSpPr>
          <a:xfrm>
            <a:off x="198593" y="80811"/>
            <a:ext cx="2004715" cy="1621951"/>
            <a:chOff x="236693" y="61761"/>
            <a:chExt cx="2004715" cy="1621951"/>
          </a:xfrm>
        </p:grpSpPr>
        <p:pic>
          <p:nvPicPr>
            <p:cNvPr id="10" name="Picture 2" descr="컴퓨터 일러스트 PNG, AI 무료 다운로드 (2021년) - 리틀딥">
              <a:extLst>
                <a:ext uri="{FF2B5EF4-FFF2-40B4-BE49-F238E27FC236}">
                  <a16:creationId xmlns:a16="http://schemas.microsoft.com/office/drawing/2014/main" id="{87E026D8-1E6B-4597-AB91-D864C8F34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2" r="31692" b="33942"/>
            <a:stretch/>
          </p:blipFill>
          <p:spPr bwMode="auto">
            <a:xfrm>
              <a:off x="236693" y="159618"/>
              <a:ext cx="2004715" cy="1524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66C722-43B5-4B23-8411-E24FBC7B5A10}"/>
                </a:ext>
              </a:extLst>
            </p:cNvPr>
            <p:cNvSpPr txBox="1"/>
            <p:nvPr/>
          </p:nvSpPr>
          <p:spPr>
            <a:xfrm>
              <a:off x="892056" y="61761"/>
              <a:ext cx="993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유저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FC70792-6D50-40E1-84AE-E2F90426BADA}"/>
              </a:ext>
            </a:extLst>
          </p:cNvPr>
          <p:cNvGrpSpPr/>
          <p:nvPr/>
        </p:nvGrpSpPr>
        <p:grpSpPr>
          <a:xfrm>
            <a:off x="198592" y="1707991"/>
            <a:ext cx="2004715" cy="1621951"/>
            <a:chOff x="236693" y="61761"/>
            <a:chExt cx="2004715" cy="1621951"/>
          </a:xfrm>
        </p:grpSpPr>
        <p:pic>
          <p:nvPicPr>
            <p:cNvPr id="28" name="Picture 2" descr="컴퓨터 일러스트 PNG, AI 무료 다운로드 (2021년) - 리틀딥">
              <a:extLst>
                <a:ext uri="{FF2B5EF4-FFF2-40B4-BE49-F238E27FC236}">
                  <a16:creationId xmlns:a16="http://schemas.microsoft.com/office/drawing/2014/main" id="{82447FC1-B3A3-41A1-80A9-477D919A2E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2" r="31692" b="33942"/>
            <a:stretch/>
          </p:blipFill>
          <p:spPr bwMode="auto">
            <a:xfrm>
              <a:off x="236693" y="159618"/>
              <a:ext cx="2004715" cy="1524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4D2A01-9E9F-467B-9B9B-7AF33ED2201D}"/>
                </a:ext>
              </a:extLst>
            </p:cNvPr>
            <p:cNvSpPr txBox="1"/>
            <p:nvPr/>
          </p:nvSpPr>
          <p:spPr>
            <a:xfrm>
              <a:off x="892056" y="61761"/>
              <a:ext cx="910430" cy="30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유저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931ABC1-EB37-4E80-9589-B1F6C2A0FF40}"/>
              </a:ext>
            </a:extLst>
          </p:cNvPr>
          <p:cNvGrpSpPr/>
          <p:nvPr/>
        </p:nvGrpSpPr>
        <p:grpSpPr>
          <a:xfrm>
            <a:off x="198591" y="3427799"/>
            <a:ext cx="2004715" cy="1621951"/>
            <a:chOff x="236693" y="61761"/>
            <a:chExt cx="2004715" cy="1621951"/>
          </a:xfrm>
        </p:grpSpPr>
        <p:pic>
          <p:nvPicPr>
            <p:cNvPr id="31" name="Picture 2" descr="컴퓨터 일러스트 PNG, AI 무료 다운로드 (2021년) - 리틀딥">
              <a:extLst>
                <a:ext uri="{FF2B5EF4-FFF2-40B4-BE49-F238E27FC236}">
                  <a16:creationId xmlns:a16="http://schemas.microsoft.com/office/drawing/2014/main" id="{3183C08E-3DC7-41A6-930A-C0C09969D0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2" r="31692" b="33942"/>
            <a:stretch/>
          </p:blipFill>
          <p:spPr bwMode="auto">
            <a:xfrm>
              <a:off x="236693" y="159618"/>
              <a:ext cx="2004715" cy="1524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8E5A43-73DE-43B4-BDF2-134853501B91}"/>
                </a:ext>
              </a:extLst>
            </p:cNvPr>
            <p:cNvSpPr txBox="1"/>
            <p:nvPr/>
          </p:nvSpPr>
          <p:spPr>
            <a:xfrm>
              <a:off x="892056" y="61761"/>
              <a:ext cx="910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유저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E87CB56-DDA1-4555-862B-A0663EE1D28A}"/>
              </a:ext>
            </a:extLst>
          </p:cNvPr>
          <p:cNvGrpSpPr/>
          <p:nvPr/>
        </p:nvGrpSpPr>
        <p:grpSpPr>
          <a:xfrm>
            <a:off x="144687" y="5057381"/>
            <a:ext cx="2004715" cy="1621951"/>
            <a:chOff x="236693" y="61761"/>
            <a:chExt cx="2004715" cy="1621951"/>
          </a:xfrm>
        </p:grpSpPr>
        <p:pic>
          <p:nvPicPr>
            <p:cNvPr id="34" name="Picture 2" descr="컴퓨터 일러스트 PNG, AI 무료 다운로드 (2021년) - 리틀딥">
              <a:extLst>
                <a:ext uri="{FF2B5EF4-FFF2-40B4-BE49-F238E27FC236}">
                  <a16:creationId xmlns:a16="http://schemas.microsoft.com/office/drawing/2014/main" id="{88E07C0C-2E27-4F4D-A5E1-8479D6051F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2" r="31692" b="33942"/>
            <a:stretch/>
          </p:blipFill>
          <p:spPr bwMode="auto">
            <a:xfrm>
              <a:off x="236693" y="159618"/>
              <a:ext cx="2004715" cy="1524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465AD2B-D97B-4A44-84F1-2AB79BB10601}"/>
                </a:ext>
              </a:extLst>
            </p:cNvPr>
            <p:cNvSpPr txBox="1"/>
            <p:nvPr/>
          </p:nvSpPr>
          <p:spPr>
            <a:xfrm>
              <a:off x="892055" y="61761"/>
              <a:ext cx="9938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 </a:t>
              </a:r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유저</a:t>
              </a: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07BA7CD-6AF4-444E-8A18-FE9A35165454}"/>
              </a:ext>
            </a:extLst>
          </p:cNvPr>
          <p:cNvCxnSpPr>
            <a:cxnSpLocks/>
          </p:cNvCxnSpPr>
          <p:nvPr/>
        </p:nvCxnSpPr>
        <p:spPr>
          <a:xfrm>
            <a:off x="2317129" y="815856"/>
            <a:ext cx="3375840" cy="843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1">
            <a:extLst>
              <a:ext uri="{FF2B5EF4-FFF2-40B4-BE49-F238E27FC236}">
                <a16:creationId xmlns:a16="http://schemas.microsoft.com/office/drawing/2014/main" id="{17700808-CD42-47A3-B582-9CE4FF044AE8}"/>
              </a:ext>
            </a:extLst>
          </p:cNvPr>
          <p:cNvSpPr txBox="1">
            <a:spLocks/>
          </p:cNvSpPr>
          <p:nvPr/>
        </p:nvSpPr>
        <p:spPr>
          <a:xfrm>
            <a:off x="8352524" y="376935"/>
            <a:ext cx="3837248" cy="8778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유저가 이동</a:t>
            </a: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A59C7D9D-1B1D-439B-82A3-C930315955C4}"/>
              </a:ext>
            </a:extLst>
          </p:cNvPr>
          <p:cNvSpPr txBox="1">
            <a:spLocks/>
          </p:cNvSpPr>
          <p:nvPr/>
        </p:nvSpPr>
        <p:spPr>
          <a:xfrm>
            <a:off x="3006478" y="858920"/>
            <a:ext cx="2004715" cy="3778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 이동 가능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9585660-8D2B-49C9-BFF9-A36AFDEDE038}"/>
              </a:ext>
            </a:extLst>
          </p:cNvPr>
          <p:cNvCxnSpPr>
            <a:cxnSpLocks/>
          </p:cNvCxnSpPr>
          <p:nvPr/>
        </p:nvCxnSpPr>
        <p:spPr>
          <a:xfrm flipH="1">
            <a:off x="2357816" y="4021624"/>
            <a:ext cx="3218141" cy="1928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42900ED4-12BE-43A6-8BD3-89DED5E62F90}"/>
              </a:ext>
            </a:extLst>
          </p:cNvPr>
          <p:cNvSpPr txBox="1">
            <a:spLocks/>
          </p:cNvSpPr>
          <p:nvPr/>
        </p:nvSpPr>
        <p:spPr>
          <a:xfrm>
            <a:off x="5602147" y="803162"/>
            <a:ext cx="3116785" cy="3778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 가능한지 확인해 봄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08382BE-8F44-4438-8C0C-BA854DECE06A}"/>
              </a:ext>
            </a:extLst>
          </p:cNvPr>
          <p:cNvGrpSpPr/>
          <p:nvPr/>
        </p:nvGrpSpPr>
        <p:grpSpPr>
          <a:xfrm>
            <a:off x="900982" y="700421"/>
            <a:ext cx="348687" cy="581016"/>
            <a:chOff x="4470249" y="497684"/>
            <a:chExt cx="348687" cy="581016"/>
          </a:xfrm>
        </p:grpSpPr>
        <p:pic>
          <p:nvPicPr>
            <p:cNvPr id="50" name="Picture 4" descr="졸라맨이 어때서요?">
              <a:extLst>
                <a:ext uri="{FF2B5EF4-FFF2-40B4-BE49-F238E27FC236}">
                  <a16:creationId xmlns:a16="http://schemas.microsoft.com/office/drawing/2014/main" id="{79E8163B-1471-42E9-8588-86F51CADC7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361159B-DDD7-4E44-A2DB-29DFC1A19D8D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C3B4C61-F1BC-4796-8C96-E890EA5CB6DA}"/>
              </a:ext>
            </a:extLst>
          </p:cNvPr>
          <p:cNvGrpSpPr/>
          <p:nvPr/>
        </p:nvGrpSpPr>
        <p:grpSpPr>
          <a:xfrm>
            <a:off x="900982" y="2296957"/>
            <a:ext cx="348687" cy="581016"/>
            <a:chOff x="4470249" y="497684"/>
            <a:chExt cx="348687" cy="581016"/>
          </a:xfrm>
        </p:grpSpPr>
        <p:pic>
          <p:nvPicPr>
            <p:cNvPr id="53" name="Picture 4" descr="졸라맨이 어때서요?">
              <a:extLst>
                <a:ext uri="{FF2B5EF4-FFF2-40B4-BE49-F238E27FC236}">
                  <a16:creationId xmlns:a16="http://schemas.microsoft.com/office/drawing/2014/main" id="{EFCA2E43-DA79-47FF-A0A3-4C8E0DFD05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67C4D3A-9BAF-437C-96A7-E80455BA7F5C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2CDD1B4-78AB-44AB-823F-F852BA0CC3C9}"/>
              </a:ext>
            </a:extLst>
          </p:cNvPr>
          <p:cNvCxnSpPr>
            <a:cxnSpLocks/>
          </p:cNvCxnSpPr>
          <p:nvPr/>
        </p:nvCxnSpPr>
        <p:spPr>
          <a:xfrm flipH="1" flipV="1">
            <a:off x="2282729" y="1262880"/>
            <a:ext cx="3292520" cy="9029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C0E884E5-2175-4EA3-B1CA-E8AA42738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272" y="1248441"/>
            <a:ext cx="5966917" cy="3120594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5DB7529F-19AE-4181-8D51-CA6935E35221}"/>
              </a:ext>
            </a:extLst>
          </p:cNvPr>
          <p:cNvGrpSpPr/>
          <p:nvPr/>
        </p:nvGrpSpPr>
        <p:grpSpPr>
          <a:xfrm>
            <a:off x="7697161" y="4434488"/>
            <a:ext cx="2004715" cy="1621951"/>
            <a:chOff x="236693" y="61761"/>
            <a:chExt cx="2004715" cy="1621951"/>
          </a:xfrm>
        </p:grpSpPr>
        <p:pic>
          <p:nvPicPr>
            <p:cNvPr id="63" name="Picture 2" descr="컴퓨터 일러스트 PNG, AI 무료 다운로드 (2021년) - 리틀딥">
              <a:extLst>
                <a:ext uri="{FF2B5EF4-FFF2-40B4-BE49-F238E27FC236}">
                  <a16:creationId xmlns:a16="http://schemas.microsoft.com/office/drawing/2014/main" id="{DA725FF7-28C1-41C9-8DCB-D5C19A9F0A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2" r="31692" b="33942"/>
            <a:stretch/>
          </p:blipFill>
          <p:spPr bwMode="auto">
            <a:xfrm>
              <a:off x="236693" y="159618"/>
              <a:ext cx="2004715" cy="1524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08BFA69-C971-471F-96FA-1967C15929D4}"/>
                </a:ext>
              </a:extLst>
            </p:cNvPr>
            <p:cNvSpPr txBox="1"/>
            <p:nvPr/>
          </p:nvSpPr>
          <p:spPr>
            <a:xfrm>
              <a:off x="892056" y="61761"/>
              <a:ext cx="910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서버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DA89C75-6C8B-4E93-B90E-D4864168E64D}"/>
              </a:ext>
            </a:extLst>
          </p:cNvPr>
          <p:cNvGrpSpPr/>
          <p:nvPr/>
        </p:nvGrpSpPr>
        <p:grpSpPr>
          <a:xfrm>
            <a:off x="8102734" y="5021234"/>
            <a:ext cx="348687" cy="581016"/>
            <a:chOff x="3908583" y="496032"/>
            <a:chExt cx="348687" cy="581016"/>
          </a:xfrm>
        </p:grpSpPr>
        <p:pic>
          <p:nvPicPr>
            <p:cNvPr id="66" name="Picture 4" descr="졸라맨이 어때서요?">
              <a:extLst>
                <a:ext uri="{FF2B5EF4-FFF2-40B4-BE49-F238E27FC236}">
                  <a16:creationId xmlns:a16="http://schemas.microsoft.com/office/drawing/2014/main" id="{7F7D87C4-4E5B-4385-A4E4-3D190EDECD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3908583" y="513309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CFAD586-06B1-40B5-8306-59B1B159CDCD}"/>
                </a:ext>
              </a:extLst>
            </p:cNvPr>
            <p:cNvSpPr txBox="1"/>
            <p:nvPr/>
          </p:nvSpPr>
          <p:spPr>
            <a:xfrm>
              <a:off x="3908583" y="496032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8B80BFA-191A-4999-8207-A73512F1FC47}"/>
              </a:ext>
            </a:extLst>
          </p:cNvPr>
          <p:cNvGrpSpPr/>
          <p:nvPr/>
        </p:nvGrpSpPr>
        <p:grpSpPr>
          <a:xfrm>
            <a:off x="8403648" y="5021537"/>
            <a:ext cx="348687" cy="581016"/>
            <a:chOff x="4470249" y="497684"/>
            <a:chExt cx="348687" cy="581016"/>
          </a:xfrm>
        </p:grpSpPr>
        <p:pic>
          <p:nvPicPr>
            <p:cNvPr id="69" name="Picture 4" descr="졸라맨이 어때서요?">
              <a:extLst>
                <a:ext uri="{FF2B5EF4-FFF2-40B4-BE49-F238E27FC236}">
                  <a16:creationId xmlns:a16="http://schemas.microsoft.com/office/drawing/2014/main" id="{FEBD0626-912C-458B-82FA-CC4A936201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9A94B27-9721-4523-B709-18E20A854BE5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7464D17-3850-4C75-86D9-39A10BAF9B83}"/>
              </a:ext>
            </a:extLst>
          </p:cNvPr>
          <p:cNvGrpSpPr/>
          <p:nvPr/>
        </p:nvGrpSpPr>
        <p:grpSpPr>
          <a:xfrm>
            <a:off x="1234357" y="4023623"/>
            <a:ext cx="348687" cy="581016"/>
            <a:chOff x="4470249" y="497684"/>
            <a:chExt cx="348687" cy="581016"/>
          </a:xfrm>
        </p:grpSpPr>
        <p:pic>
          <p:nvPicPr>
            <p:cNvPr id="46" name="Picture 4" descr="졸라맨이 어때서요?">
              <a:extLst>
                <a:ext uri="{FF2B5EF4-FFF2-40B4-BE49-F238E27FC236}">
                  <a16:creationId xmlns:a16="http://schemas.microsoft.com/office/drawing/2014/main" id="{AA03F61A-4EAC-4623-869B-A36DE25631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A0DBFC-F0D5-4FE7-BC79-DFC946910B0B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6CD9E87-AF0E-4279-ADDF-8379453BAC8A}"/>
              </a:ext>
            </a:extLst>
          </p:cNvPr>
          <p:cNvGrpSpPr/>
          <p:nvPr/>
        </p:nvGrpSpPr>
        <p:grpSpPr>
          <a:xfrm>
            <a:off x="920033" y="4021624"/>
            <a:ext cx="348687" cy="581016"/>
            <a:chOff x="4470249" y="497684"/>
            <a:chExt cx="348687" cy="581016"/>
          </a:xfrm>
        </p:grpSpPr>
        <p:pic>
          <p:nvPicPr>
            <p:cNvPr id="72" name="Picture 4" descr="졸라맨이 어때서요?">
              <a:extLst>
                <a:ext uri="{FF2B5EF4-FFF2-40B4-BE49-F238E27FC236}">
                  <a16:creationId xmlns:a16="http://schemas.microsoft.com/office/drawing/2014/main" id="{781ED5C8-B75A-49ED-9A8B-D9BDB2844F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52C082A-7CB7-4D32-ACD6-4070D5B8430F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E1F599BE-092C-407B-BDB5-B624F40E7C7B}"/>
              </a:ext>
            </a:extLst>
          </p:cNvPr>
          <p:cNvCxnSpPr>
            <a:cxnSpLocks/>
          </p:cNvCxnSpPr>
          <p:nvPr/>
        </p:nvCxnSpPr>
        <p:spPr>
          <a:xfrm flipH="1">
            <a:off x="2317129" y="2546231"/>
            <a:ext cx="3211690" cy="86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7E917B64-31BA-4F27-948A-F7756B766478}"/>
              </a:ext>
            </a:extLst>
          </p:cNvPr>
          <p:cNvGrpSpPr/>
          <p:nvPr/>
        </p:nvGrpSpPr>
        <p:grpSpPr>
          <a:xfrm>
            <a:off x="1254869" y="2297957"/>
            <a:ext cx="348687" cy="581016"/>
            <a:chOff x="4470249" y="497684"/>
            <a:chExt cx="348687" cy="581016"/>
          </a:xfrm>
        </p:grpSpPr>
        <p:pic>
          <p:nvPicPr>
            <p:cNvPr id="80" name="Picture 4" descr="졸라맨이 어때서요?">
              <a:extLst>
                <a:ext uri="{FF2B5EF4-FFF2-40B4-BE49-F238E27FC236}">
                  <a16:creationId xmlns:a16="http://schemas.microsoft.com/office/drawing/2014/main" id="{71716F8F-4FE8-4069-8766-E2E8781A50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9D42C71-353D-4971-B49D-3A5D1CF9AD58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B578852-B800-4F25-B3F6-7D1192CB7E6C}"/>
              </a:ext>
            </a:extLst>
          </p:cNvPr>
          <p:cNvGrpSpPr/>
          <p:nvPr/>
        </p:nvGrpSpPr>
        <p:grpSpPr>
          <a:xfrm>
            <a:off x="1227490" y="681864"/>
            <a:ext cx="348687" cy="581016"/>
            <a:chOff x="4470249" y="497684"/>
            <a:chExt cx="348687" cy="581016"/>
          </a:xfrm>
        </p:grpSpPr>
        <p:pic>
          <p:nvPicPr>
            <p:cNvPr id="83" name="Picture 4" descr="졸라맨이 어때서요?">
              <a:extLst>
                <a:ext uri="{FF2B5EF4-FFF2-40B4-BE49-F238E27FC236}">
                  <a16:creationId xmlns:a16="http://schemas.microsoft.com/office/drawing/2014/main" id="{00AE776E-9E77-4816-B65B-B86856B143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77D7FC-4641-44C9-8CB9-4375AED987DD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7CAF718-9872-4623-AD7A-48CC66ADE436}"/>
              </a:ext>
            </a:extLst>
          </p:cNvPr>
          <p:cNvGrpSpPr/>
          <p:nvPr/>
        </p:nvGrpSpPr>
        <p:grpSpPr>
          <a:xfrm>
            <a:off x="8704100" y="5022206"/>
            <a:ext cx="348687" cy="581016"/>
            <a:chOff x="4470249" y="497684"/>
            <a:chExt cx="348687" cy="581016"/>
          </a:xfrm>
        </p:grpSpPr>
        <p:pic>
          <p:nvPicPr>
            <p:cNvPr id="86" name="Picture 4" descr="졸라맨이 어때서요?">
              <a:extLst>
                <a:ext uri="{FF2B5EF4-FFF2-40B4-BE49-F238E27FC236}">
                  <a16:creationId xmlns:a16="http://schemas.microsoft.com/office/drawing/2014/main" id="{7BE429B7-A792-4F82-BCF8-A118FF06FA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A11E9DB-3A32-4985-BFC4-9939F73E7DC2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958C3DA2-57FF-41D7-9856-38022C181BB1}"/>
              </a:ext>
            </a:extLst>
          </p:cNvPr>
          <p:cNvGrpSpPr/>
          <p:nvPr/>
        </p:nvGrpSpPr>
        <p:grpSpPr>
          <a:xfrm>
            <a:off x="1603556" y="5650803"/>
            <a:ext cx="348687" cy="581016"/>
            <a:chOff x="4470249" y="497684"/>
            <a:chExt cx="348687" cy="581016"/>
          </a:xfrm>
        </p:grpSpPr>
        <p:pic>
          <p:nvPicPr>
            <p:cNvPr id="89" name="Picture 4" descr="졸라맨이 어때서요?">
              <a:extLst>
                <a:ext uri="{FF2B5EF4-FFF2-40B4-BE49-F238E27FC236}">
                  <a16:creationId xmlns:a16="http://schemas.microsoft.com/office/drawing/2014/main" id="{A87761E1-0E1F-43C5-8C83-EADDA89BFD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7F50700-6E68-415B-AF04-F9586D00032F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903FC65-290E-447B-BB2E-F7AC933E9EF6}"/>
              </a:ext>
            </a:extLst>
          </p:cNvPr>
          <p:cNvGrpSpPr/>
          <p:nvPr/>
        </p:nvGrpSpPr>
        <p:grpSpPr>
          <a:xfrm>
            <a:off x="1254869" y="5650803"/>
            <a:ext cx="348687" cy="581016"/>
            <a:chOff x="4470249" y="497684"/>
            <a:chExt cx="348687" cy="581016"/>
          </a:xfrm>
        </p:grpSpPr>
        <p:pic>
          <p:nvPicPr>
            <p:cNvPr id="92" name="Picture 4" descr="졸라맨이 어때서요?">
              <a:extLst>
                <a:ext uri="{FF2B5EF4-FFF2-40B4-BE49-F238E27FC236}">
                  <a16:creationId xmlns:a16="http://schemas.microsoft.com/office/drawing/2014/main" id="{881016F9-1DDA-4FF2-8E39-EA24681DCD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C146E1C-9961-4127-98F0-67C3A6530839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249DAECD-677B-4A8C-B4C8-4B55641452D5}"/>
              </a:ext>
            </a:extLst>
          </p:cNvPr>
          <p:cNvGrpSpPr/>
          <p:nvPr/>
        </p:nvGrpSpPr>
        <p:grpSpPr>
          <a:xfrm>
            <a:off x="940545" y="5648804"/>
            <a:ext cx="348687" cy="581016"/>
            <a:chOff x="4470249" y="497684"/>
            <a:chExt cx="348687" cy="581016"/>
          </a:xfrm>
        </p:grpSpPr>
        <p:pic>
          <p:nvPicPr>
            <p:cNvPr id="95" name="Picture 4" descr="졸라맨이 어때서요?">
              <a:extLst>
                <a:ext uri="{FF2B5EF4-FFF2-40B4-BE49-F238E27FC236}">
                  <a16:creationId xmlns:a16="http://schemas.microsoft.com/office/drawing/2014/main" id="{DA166553-8663-420C-BC50-AEA4EA92C7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2A7A4B9-8CF5-434D-99CF-A9B8B48A749A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2E971BB-FDB9-41BA-BCDC-2C5AAD941E02}"/>
              </a:ext>
            </a:extLst>
          </p:cNvPr>
          <p:cNvCxnSpPr>
            <a:cxnSpLocks/>
          </p:cNvCxnSpPr>
          <p:nvPr/>
        </p:nvCxnSpPr>
        <p:spPr>
          <a:xfrm flipH="1">
            <a:off x="2386937" y="2965623"/>
            <a:ext cx="3188311" cy="11839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C40E19C4-FD74-4DBD-8753-674CE52358A2}"/>
              </a:ext>
            </a:extLst>
          </p:cNvPr>
          <p:cNvGrpSpPr/>
          <p:nvPr/>
        </p:nvGrpSpPr>
        <p:grpSpPr>
          <a:xfrm>
            <a:off x="1584359" y="4021624"/>
            <a:ext cx="348687" cy="581016"/>
            <a:chOff x="4470249" y="497684"/>
            <a:chExt cx="348687" cy="581016"/>
          </a:xfrm>
        </p:grpSpPr>
        <p:pic>
          <p:nvPicPr>
            <p:cNvPr id="102" name="Picture 4" descr="졸라맨이 어때서요?">
              <a:extLst>
                <a:ext uri="{FF2B5EF4-FFF2-40B4-BE49-F238E27FC236}">
                  <a16:creationId xmlns:a16="http://schemas.microsoft.com/office/drawing/2014/main" id="{86053259-C008-42DA-AAEA-D8C495764E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7FC7C31-CE38-411C-9F7C-D75EF0664587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E1886610-A392-4B00-BAB0-5B2F3AB4DABF}"/>
              </a:ext>
            </a:extLst>
          </p:cNvPr>
          <p:cNvGrpSpPr/>
          <p:nvPr/>
        </p:nvGrpSpPr>
        <p:grpSpPr>
          <a:xfrm>
            <a:off x="1611912" y="2306757"/>
            <a:ext cx="348687" cy="581016"/>
            <a:chOff x="4470249" y="497684"/>
            <a:chExt cx="348687" cy="581016"/>
          </a:xfrm>
        </p:grpSpPr>
        <p:pic>
          <p:nvPicPr>
            <p:cNvPr id="105" name="Picture 4" descr="졸라맨이 어때서요?">
              <a:extLst>
                <a:ext uri="{FF2B5EF4-FFF2-40B4-BE49-F238E27FC236}">
                  <a16:creationId xmlns:a16="http://schemas.microsoft.com/office/drawing/2014/main" id="{D01A6D5C-0BCB-4E54-A1E3-B59253D2F5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8AE25D6-1E44-4387-B7BF-FD7D3BBC19AD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82D0F88D-896B-4D35-9C56-D81F91A6D489}"/>
              </a:ext>
            </a:extLst>
          </p:cNvPr>
          <p:cNvGrpSpPr/>
          <p:nvPr/>
        </p:nvGrpSpPr>
        <p:grpSpPr>
          <a:xfrm>
            <a:off x="1584359" y="689174"/>
            <a:ext cx="348687" cy="581016"/>
            <a:chOff x="4470249" y="497684"/>
            <a:chExt cx="348687" cy="581016"/>
          </a:xfrm>
        </p:grpSpPr>
        <p:pic>
          <p:nvPicPr>
            <p:cNvPr id="111" name="Picture 4" descr="졸라맨이 어때서요?">
              <a:extLst>
                <a:ext uri="{FF2B5EF4-FFF2-40B4-BE49-F238E27FC236}">
                  <a16:creationId xmlns:a16="http://schemas.microsoft.com/office/drawing/2014/main" id="{7B67B212-50AB-43EF-9BB2-32BDAB3BD1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BD8F63F-7017-4126-A643-AC6DFB8EAA39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89E2BAD-B364-4C7C-8432-E765CF47FC3C}"/>
              </a:ext>
            </a:extLst>
          </p:cNvPr>
          <p:cNvGrpSpPr/>
          <p:nvPr/>
        </p:nvGrpSpPr>
        <p:grpSpPr>
          <a:xfrm>
            <a:off x="9052787" y="5011436"/>
            <a:ext cx="348687" cy="581016"/>
            <a:chOff x="4470249" y="497684"/>
            <a:chExt cx="348687" cy="581016"/>
          </a:xfrm>
        </p:grpSpPr>
        <p:pic>
          <p:nvPicPr>
            <p:cNvPr id="115" name="Picture 4" descr="졸라맨이 어때서요?">
              <a:extLst>
                <a:ext uri="{FF2B5EF4-FFF2-40B4-BE49-F238E27FC236}">
                  <a16:creationId xmlns:a16="http://schemas.microsoft.com/office/drawing/2014/main" id="{F95A8869-2639-420F-868C-B2D48435DE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4470249" y="514961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D6C15A-2DF4-415E-A108-C1D0926380B0}"/>
                </a:ext>
              </a:extLst>
            </p:cNvPr>
            <p:cNvSpPr txBox="1"/>
            <p:nvPr/>
          </p:nvSpPr>
          <p:spPr>
            <a:xfrm>
              <a:off x="4470249" y="49768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08" name="제목 1">
            <a:extLst>
              <a:ext uri="{FF2B5EF4-FFF2-40B4-BE49-F238E27FC236}">
                <a16:creationId xmlns:a16="http://schemas.microsoft.com/office/drawing/2014/main" id="{CA4510F2-F2C4-42CC-B4FB-D9B0A9911D59}"/>
              </a:ext>
            </a:extLst>
          </p:cNvPr>
          <p:cNvSpPr txBox="1">
            <a:spLocks/>
          </p:cNvSpPr>
          <p:nvPr/>
        </p:nvSpPr>
        <p:spPr>
          <a:xfrm>
            <a:off x="2818399" y="3450043"/>
            <a:ext cx="1934816" cy="3778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 데이터</a:t>
            </a:r>
          </a:p>
        </p:txBody>
      </p:sp>
      <p:sp>
        <p:nvSpPr>
          <p:cNvPr id="109" name="제목 1">
            <a:extLst>
              <a:ext uri="{FF2B5EF4-FFF2-40B4-BE49-F238E27FC236}">
                <a16:creationId xmlns:a16="http://schemas.microsoft.com/office/drawing/2014/main" id="{F6CB105D-C861-4BB2-898D-1C5F2D328B7D}"/>
              </a:ext>
            </a:extLst>
          </p:cNvPr>
          <p:cNvSpPr txBox="1">
            <a:spLocks/>
          </p:cNvSpPr>
          <p:nvPr/>
        </p:nvSpPr>
        <p:spPr>
          <a:xfrm>
            <a:off x="3148827" y="4860817"/>
            <a:ext cx="1934816" cy="3778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 데이터</a:t>
            </a:r>
          </a:p>
        </p:txBody>
      </p:sp>
      <p:sp>
        <p:nvSpPr>
          <p:cNvPr id="58" name="제목 1">
            <a:extLst>
              <a:ext uri="{FF2B5EF4-FFF2-40B4-BE49-F238E27FC236}">
                <a16:creationId xmlns:a16="http://schemas.microsoft.com/office/drawing/2014/main" id="{544F4258-6E3C-47D3-A246-56192566615B}"/>
              </a:ext>
            </a:extLst>
          </p:cNvPr>
          <p:cNvSpPr txBox="1">
            <a:spLocks/>
          </p:cNvSpPr>
          <p:nvPr/>
        </p:nvSpPr>
        <p:spPr>
          <a:xfrm>
            <a:off x="2617996" y="1532856"/>
            <a:ext cx="1934816" cy="3778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 데이터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D18A6E65-D34A-489F-8D3A-540202506628}"/>
              </a:ext>
            </a:extLst>
          </p:cNvPr>
          <p:cNvGrpSpPr/>
          <p:nvPr/>
        </p:nvGrpSpPr>
        <p:grpSpPr>
          <a:xfrm>
            <a:off x="599990" y="701092"/>
            <a:ext cx="348687" cy="581016"/>
            <a:chOff x="3908583" y="496032"/>
            <a:chExt cx="348687" cy="581016"/>
          </a:xfrm>
        </p:grpSpPr>
        <p:pic>
          <p:nvPicPr>
            <p:cNvPr id="98" name="Picture 4" descr="졸라맨이 어때서요?">
              <a:extLst>
                <a:ext uri="{FF2B5EF4-FFF2-40B4-BE49-F238E27FC236}">
                  <a16:creationId xmlns:a16="http://schemas.microsoft.com/office/drawing/2014/main" id="{3A572A0B-1C6B-4F32-9717-D81436EF57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3908583" y="513309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BB7BA0E-698A-4D95-8E95-D4B741AB868B}"/>
                </a:ext>
              </a:extLst>
            </p:cNvPr>
            <p:cNvSpPr txBox="1"/>
            <p:nvPr/>
          </p:nvSpPr>
          <p:spPr>
            <a:xfrm>
              <a:off x="3908583" y="496032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07" name="제목 1">
            <a:extLst>
              <a:ext uri="{FF2B5EF4-FFF2-40B4-BE49-F238E27FC236}">
                <a16:creationId xmlns:a16="http://schemas.microsoft.com/office/drawing/2014/main" id="{4DA8C7AB-6B69-42CC-A446-C7AB26C25565}"/>
              </a:ext>
            </a:extLst>
          </p:cNvPr>
          <p:cNvSpPr txBox="1">
            <a:spLocks/>
          </p:cNvSpPr>
          <p:nvPr/>
        </p:nvSpPr>
        <p:spPr>
          <a:xfrm>
            <a:off x="2818399" y="2376814"/>
            <a:ext cx="1934816" cy="3778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 데이터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4EAC055-24B2-4A83-A1F7-2F2D04D114E7}"/>
              </a:ext>
            </a:extLst>
          </p:cNvPr>
          <p:cNvGrpSpPr/>
          <p:nvPr/>
        </p:nvGrpSpPr>
        <p:grpSpPr>
          <a:xfrm>
            <a:off x="567689" y="672117"/>
            <a:ext cx="417245" cy="639791"/>
            <a:chOff x="590098" y="656924"/>
            <a:chExt cx="417245" cy="63979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0052A55-044A-4686-90AA-2A5BC2BA56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255" r="10530"/>
            <a:stretch/>
          </p:blipFill>
          <p:spPr>
            <a:xfrm>
              <a:off x="592754" y="732843"/>
              <a:ext cx="414589" cy="56387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E5284D-4D90-4FC6-85BD-6C49914E26AC}"/>
                </a:ext>
              </a:extLst>
            </p:cNvPr>
            <p:cNvSpPr txBox="1"/>
            <p:nvPr/>
          </p:nvSpPr>
          <p:spPr>
            <a:xfrm>
              <a:off x="590098" y="65692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4CBC194B-6B20-4FB6-A93E-3B65BAE17EE4}"/>
              </a:ext>
            </a:extLst>
          </p:cNvPr>
          <p:cNvGrpSpPr/>
          <p:nvPr/>
        </p:nvGrpSpPr>
        <p:grpSpPr>
          <a:xfrm>
            <a:off x="571346" y="2288920"/>
            <a:ext cx="348687" cy="581016"/>
            <a:chOff x="3908583" y="496032"/>
            <a:chExt cx="348687" cy="581016"/>
          </a:xfrm>
        </p:grpSpPr>
        <p:pic>
          <p:nvPicPr>
            <p:cNvPr id="126" name="Picture 4" descr="졸라맨이 어때서요?">
              <a:extLst>
                <a:ext uri="{FF2B5EF4-FFF2-40B4-BE49-F238E27FC236}">
                  <a16:creationId xmlns:a16="http://schemas.microsoft.com/office/drawing/2014/main" id="{0832BCB9-2891-4653-8555-70AE66AAD6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3908583" y="513309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AF70E20-E6FB-4F8B-90DF-7B41C6CA4517}"/>
                </a:ext>
              </a:extLst>
            </p:cNvPr>
            <p:cNvSpPr txBox="1"/>
            <p:nvPr/>
          </p:nvSpPr>
          <p:spPr>
            <a:xfrm>
              <a:off x="3908583" y="496032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D8DC8FC-AA4D-441D-A1B2-00BF34AF181A}"/>
              </a:ext>
            </a:extLst>
          </p:cNvPr>
          <p:cNvGrpSpPr/>
          <p:nvPr/>
        </p:nvGrpSpPr>
        <p:grpSpPr>
          <a:xfrm>
            <a:off x="562710" y="2276207"/>
            <a:ext cx="417245" cy="639791"/>
            <a:chOff x="590098" y="656924"/>
            <a:chExt cx="417245" cy="639791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73B1A965-1923-43B4-8F10-F4BD1606E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255" r="10530"/>
            <a:stretch/>
          </p:blipFill>
          <p:spPr>
            <a:xfrm>
              <a:off x="592754" y="732843"/>
              <a:ext cx="414589" cy="563872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81F60F1-AC50-4F0B-8DCA-CE412673D3FD}"/>
                </a:ext>
              </a:extLst>
            </p:cNvPr>
            <p:cNvSpPr txBox="1"/>
            <p:nvPr/>
          </p:nvSpPr>
          <p:spPr>
            <a:xfrm>
              <a:off x="590098" y="65692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3F97EE27-B7C4-4DE9-BD70-FD4CD04D6EEA}"/>
              </a:ext>
            </a:extLst>
          </p:cNvPr>
          <p:cNvGrpSpPr/>
          <p:nvPr/>
        </p:nvGrpSpPr>
        <p:grpSpPr>
          <a:xfrm>
            <a:off x="596990" y="4003073"/>
            <a:ext cx="348687" cy="581016"/>
            <a:chOff x="3908583" y="496032"/>
            <a:chExt cx="348687" cy="581016"/>
          </a:xfrm>
        </p:grpSpPr>
        <p:pic>
          <p:nvPicPr>
            <p:cNvPr id="138" name="Picture 4" descr="졸라맨이 어때서요?">
              <a:extLst>
                <a:ext uri="{FF2B5EF4-FFF2-40B4-BE49-F238E27FC236}">
                  <a16:creationId xmlns:a16="http://schemas.microsoft.com/office/drawing/2014/main" id="{304ACAAD-D711-4438-BACF-7BF02EABE1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3908583" y="513309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7E72513-F86A-4FD8-B823-0FA4301B4156}"/>
                </a:ext>
              </a:extLst>
            </p:cNvPr>
            <p:cNvSpPr txBox="1"/>
            <p:nvPr/>
          </p:nvSpPr>
          <p:spPr>
            <a:xfrm>
              <a:off x="3908583" y="496032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859C5514-A97F-4CCF-9A79-560D6226BABA}"/>
              </a:ext>
            </a:extLst>
          </p:cNvPr>
          <p:cNvGrpSpPr/>
          <p:nvPr/>
        </p:nvGrpSpPr>
        <p:grpSpPr>
          <a:xfrm>
            <a:off x="562710" y="3992963"/>
            <a:ext cx="417245" cy="639791"/>
            <a:chOff x="590098" y="656924"/>
            <a:chExt cx="417245" cy="639791"/>
          </a:xfrm>
        </p:grpSpPr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8CB694E3-42B0-42DF-BDB1-E35BFD5C3B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255" r="10530"/>
            <a:stretch/>
          </p:blipFill>
          <p:spPr>
            <a:xfrm>
              <a:off x="592754" y="732843"/>
              <a:ext cx="414589" cy="563872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81DFACB-982D-450A-B0E0-463C9D83D5D1}"/>
                </a:ext>
              </a:extLst>
            </p:cNvPr>
            <p:cNvSpPr txBox="1"/>
            <p:nvPr/>
          </p:nvSpPr>
          <p:spPr>
            <a:xfrm>
              <a:off x="590098" y="65692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3106A00C-C509-4C84-96DB-81FCBE858C2F}"/>
              </a:ext>
            </a:extLst>
          </p:cNvPr>
          <p:cNvGrpSpPr/>
          <p:nvPr/>
        </p:nvGrpSpPr>
        <p:grpSpPr>
          <a:xfrm>
            <a:off x="581678" y="5649677"/>
            <a:ext cx="348687" cy="581016"/>
            <a:chOff x="3908583" y="496032"/>
            <a:chExt cx="348687" cy="581016"/>
          </a:xfrm>
        </p:grpSpPr>
        <p:pic>
          <p:nvPicPr>
            <p:cNvPr id="150" name="Picture 4" descr="졸라맨이 어때서요?">
              <a:extLst>
                <a:ext uri="{FF2B5EF4-FFF2-40B4-BE49-F238E27FC236}">
                  <a16:creationId xmlns:a16="http://schemas.microsoft.com/office/drawing/2014/main" id="{A9BF104A-9915-4EF8-9B64-77D3AB6CB2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3" r="52032"/>
            <a:stretch/>
          </p:blipFill>
          <p:spPr bwMode="auto">
            <a:xfrm>
              <a:off x="3908583" y="513309"/>
              <a:ext cx="348687" cy="56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456C1F1C-1035-4AA4-B528-982C9D1E3B44}"/>
                </a:ext>
              </a:extLst>
            </p:cNvPr>
            <p:cNvSpPr txBox="1"/>
            <p:nvPr/>
          </p:nvSpPr>
          <p:spPr>
            <a:xfrm>
              <a:off x="3908583" y="496032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55B4F19D-2E00-4E8F-9FF4-9A742D6E8304}"/>
              </a:ext>
            </a:extLst>
          </p:cNvPr>
          <p:cNvGrpSpPr/>
          <p:nvPr/>
        </p:nvGrpSpPr>
        <p:grpSpPr>
          <a:xfrm>
            <a:off x="547398" y="5628054"/>
            <a:ext cx="417245" cy="639791"/>
            <a:chOff x="590098" y="656924"/>
            <a:chExt cx="417245" cy="639791"/>
          </a:xfrm>
        </p:grpSpPr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1D9E5A2B-024F-4D38-AB5A-8A80740596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255" r="10530"/>
            <a:stretch/>
          </p:blipFill>
          <p:spPr>
            <a:xfrm>
              <a:off x="592754" y="732843"/>
              <a:ext cx="414589" cy="563872"/>
            </a:xfrm>
            <a:prstGeom prst="rect">
              <a:avLst/>
            </a:prstGeom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AD5071C3-61BB-4027-82E2-644E10B6AF9F}"/>
                </a:ext>
              </a:extLst>
            </p:cNvPr>
            <p:cNvSpPr txBox="1"/>
            <p:nvPr/>
          </p:nvSpPr>
          <p:spPr>
            <a:xfrm>
              <a:off x="590098" y="65692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34E1AFCA-1CC8-48D1-A1FE-B97A55A1157E}"/>
              </a:ext>
            </a:extLst>
          </p:cNvPr>
          <p:cNvGrpSpPr/>
          <p:nvPr/>
        </p:nvGrpSpPr>
        <p:grpSpPr>
          <a:xfrm>
            <a:off x="8073435" y="5009013"/>
            <a:ext cx="417245" cy="639791"/>
            <a:chOff x="590098" y="656924"/>
            <a:chExt cx="417245" cy="639791"/>
          </a:xfrm>
        </p:grpSpPr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89F59DCD-005C-48E6-8CF9-846073B1C6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255" r="10530"/>
            <a:stretch/>
          </p:blipFill>
          <p:spPr>
            <a:xfrm>
              <a:off x="592754" y="732843"/>
              <a:ext cx="414589" cy="563872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041D5EC-75BA-4841-8E3E-BBEF749C7D68}"/>
                </a:ext>
              </a:extLst>
            </p:cNvPr>
            <p:cNvSpPr txBox="1"/>
            <p:nvPr/>
          </p:nvSpPr>
          <p:spPr>
            <a:xfrm>
              <a:off x="590098" y="656924"/>
              <a:ext cx="333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077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3" grpId="0" animBg="1"/>
      <p:bldP spid="108" grpId="0" animBg="1"/>
      <p:bldP spid="109" grpId="0" animBg="1"/>
      <p:bldP spid="58" grpId="0" animBg="1"/>
      <p:bldP spid="10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89A052-7B80-4991-9D84-EB7B6EDAA562}"/>
              </a:ext>
            </a:extLst>
          </p:cNvPr>
          <p:cNvSpPr txBox="1"/>
          <p:nvPr/>
        </p:nvSpPr>
        <p:spPr>
          <a:xfrm>
            <a:off x="1247775" y="1085850"/>
            <a:ext cx="9696450" cy="417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 서버는 </a:t>
            </a:r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명의 유저가 움직이면</a:t>
            </a:r>
            <a:endParaRPr lang="en-US" altLang="ko-KR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n^2 </a:t>
            </a: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만큼의 연산</a:t>
            </a:r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36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O(n^2)</a:t>
            </a:r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필요합니다</a:t>
            </a:r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거기에 </a:t>
            </a:r>
            <a:r>
              <a:rPr lang="ko-KR" altLang="en-US" sz="36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소켓 </a:t>
            </a:r>
            <a:r>
              <a:rPr lang="en-US" altLang="ko-KR" sz="36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 </a:t>
            </a:r>
            <a:r>
              <a:rPr lang="ko-KR" altLang="en-US" sz="36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연산</a:t>
            </a: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</a:t>
            </a:r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예를 들어 </a:t>
            </a:r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</a:t>
            </a: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명의 유저가 동시에 움직이면</a:t>
            </a:r>
            <a:endParaRPr lang="en-US" altLang="ko-KR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서버는 </a:t>
            </a:r>
            <a:r>
              <a:rPr lang="en-US" altLang="ko-KR" sz="36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250,000</a:t>
            </a:r>
            <a:r>
              <a:rPr lang="ko-KR" altLang="en-US" sz="36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번의 연산</a:t>
            </a: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필요하게 됩니다</a:t>
            </a:r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51464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89A052-7B80-4991-9D84-EB7B6EDAA562}"/>
              </a:ext>
            </a:extLst>
          </p:cNvPr>
          <p:cNvSpPr txBox="1"/>
          <p:nvPr/>
        </p:nvSpPr>
        <p:spPr>
          <a:xfrm>
            <a:off x="1211943" y="2043132"/>
            <a:ext cx="9768114" cy="248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여기서 </a:t>
            </a:r>
            <a:r>
              <a:rPr lang="ko-KR" altLang="en-US" sz="5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 </a:t>
            </a:r>
            <a:r>
              <a:rPr lang="en-US" altLang="ko-KR" sz="5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</a:t>
            </a:r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5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공격 스킬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등이 적용되면 진짜 절로 토가 나옴</a:t>
            </a:r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</a:t>
            </a:r>
            <a:endParaRPr lang="en-US" altLang="ko-KR" sz="5400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725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89A052-7B80-4991-9D84-EB7B6EDAA562}"/>
              </a:ext>
            </a:extLst>
          </p:cNvPr>
          <p:cNvSpPr txBox="1"/>
          <p:nvPr/>
        </p:nvSpPr>
        <p:spPr>
          <a:xfrm>
            <a:off x="1247775" y="1171575"/>
            <a:ext cx="9696450" cy="42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이것을 처리하기 위해</a:t>
            </a:r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MMO </a:t>
            </a: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서버는 </a:t>
            </a:r>
            <a:endParaRPr lang="en-US" altLang="ko-KR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반드시 </a:t>
            </a:r>
            <a:r>
              <a:rPr lang="ko-KR" altLang="en-US" sz="36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멀티 쓰레드 병렬처리</a:t>
            </a: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ko-KR" altLang="en-US" sz="40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필수적</a:t>
            </a: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입니다</a:t>
            </a:r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이렇게 되면 운영체제 강의에서</a:t>
            </a:r>
            <a:endParaRPr lang="en-US" altLang="ko-KR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 수 있었던 </a:t>
            </a:r>
            <a:r>
              <a:rPr lang="en-US" altLang="ko-KR" sz="36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Race Condition</a:t>
            </a:r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36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Dead Lock</a:t>
            </a: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문제 등 </a:t>
            </a:r>
            <a:endParaRPr lang="en-US" altLang="ko-KR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난이도가 매우 높아지게 됩니다</a:t>
            </a:r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261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삼성증권, 업계최초 메타버스 시상식 - 매일경제">
            <a:extLst>
              <a:ext uri="{FF2B5EF4-FFF2-40B4-BE49-F238E27FC236}">
                <a16:creationId xmlns:a16="http://schemas.microsoft.com/office/drawing/2014/main" id="{48143B85-C05C-447D-A168-A5145BAE8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28"/>
          <a:stretch/>
        </p:blipFill>
        <p:spPr bwMode="auto">
          <a:xfrm>
            <a:off x="365476" y="257651"/>
            <a:ext cx="7462202" cy="416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메타버스 속으로 과학 축제 떠나요 – Sciencetimes">
            <a:extLst>
              <a:ext uri="{FF2B5EF4-FFF2-40B4-BE49-F238E27FC236}">
                <a16:creationId xmlns:a16="http://schemas.microsoft.com/office/drawing/2014/main" id="{B6576063-74C5-4E8F-95EF-EA2E24370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9" y="2381725"/>
            <a:ext cx="7406925" cy="416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4235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89A052-7B80-4991-9D84-EB7B6EDAA562}"/>
              </a:ext>
            </a:extLst>
          </p:cNvPr>
          <p:cNvSpPr txBox="1"/>
          <p:nvPr/>
        </p:nvSpPr>
        <p:spPr>
          <a:xfrm>
            <a:off x="2333625" y="2045400"/>
            <a:ext cx="8324850" cy="248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끝으로 제가 가고 싶은 </a:t>
            </a:r>
            <a:r>
              <a:rPr lang="ko-KR" altLang="en-US" sz="5400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방향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</a:t>
            </a:r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35904396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FE9AAF9-66A7-43E4-A952-ECA27C9F3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3" y="292605"/>
            <a:ext cx="10945911" cy="1325563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강의를 수강하면서 만든 </a:t>
            </a:r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2D MMO</a:t>
            </a:r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게임 샘플</a:t>
            </a:r>
            <a:endParaRPr lang="en-US" altLang="ko-KR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온라인 미디어 1" title="MMO게임 샘플 녹화">
            <a:hlinkClick r:id="" action="ppaction://media"/>
            <a:extLst>
              <a:ext uri="{FF2B5EF4-FFF2-40B4-BE49-F238E27FC236}">
                <a16:creationId xmlns:a16="http://schemas.microsoft.com/office/drawing/2014/main" id="{5687EACD-985A-41CC-96EA-4215C55CFF3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58618" y="1875370"/>
            <a:ext cx="8616513" cy="486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7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8F123-BFD4-420E-84E7-8D097FF2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최초 인터넷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3F652EC-3392-4BDB-BC0B-49B8055A8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639" y="2117258"/>
            <a:ext cx="7634514" cy="4375617"/>
          </a:xfrm>
          <a:prstGeom prst="rect">
            <a:avLst/>
          </a:prstGeom>
        </p:spPr>
      </p:pic>
      <p:pic>
        <p:nvPicPr>
          <p:cNvPr id="1026" name="Picture 2" descr="전자상거래법 공방 격화…공정위 &amp;quot;피해자 보호 우선&amp;quot; Vs 업계 &amp;quot;문 닫으란 규제&amp;quot;">
            <a:extLst>
              <a:ext uri="{FF2B5EF4-FFF2-40B4-BE49-F238E27FC236}">
                <a16:creationId xmlns:a16="http://schemas.microsoft.com/office/drawing/2014/main" id="{CD554997-BE08-4339-AE3B-34C162EFF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8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90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33920F-5FD1-4CAD-9306-46380E583996}"/>
              </a:ext>
            </a:extLst>
          </p:cNvPr>
          <p:cNvSpPr txBox="1"/>
          <p:nvPr/>
        </p:nvSpPr>
        <p:spPr>
          <a:xfrm>
            <a:off x="552450" y="1786573"/>
            <a:ext cx="11087100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https://github.com/Joseph-Cha/ServerProgrammingStudyForUnity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D5F9C4-9C01-4866-BE57-1B70471AE995}"/>
              </a:ext>
            </a:extLst>
          </p:cNvPr>
          <p:cNvSpPr txBox="1"/>
          <p:nvPr/>
        </p:nvSpPr>
        <p:spPr>
          <a:xfrm>
            <a:off x="552450" y="4755224"/>
            <a:ext cx="110871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https://github.com/Joseph-Cha/MMO_Game_Sample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DBCDEE-BE93-486F-9033-5D945500AD0A}"/>
              </a:ext>
            </a:extLst>
          </p:cNvPr>
          <p:cNvSpPr txBox="1"/>
          <p:nvPr/>
        </p:nvSpPr>
        <p:spPr>
          <a:xfrm>
            <a:off x="552450" y="1017132"/>
            <a:ext cx="6134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서버 강의 요약 및 소스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126279-A739-418E-8FE2-3135DF39C97C}"/>
              </a:ext>
            </a:extLst>
          </p:cNvPr>
          <p:cNvSpPr txBox="1"/>
          <p:nvPr/>
        </p:nvSpPr>
        <p:spPr>
          <a:xfrm>
            <a:off x="552450" y="3887148"/>
            <a:ext cx="6134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MMO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게임 샘플 소스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440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5BB92-813C-4042-B316-05BBE4D4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3" name="온라인 이미지 개체 틀 23" descr="사용자">
            <a:extLst>
              <a:ext uri="{FF2B5EF4-FFF2-40B4-BE49-F238E27FC236}">
                <a16:creationId xmlns:a16="http://schemas.microsoft.com/office/drawing/2014/main" id="{B4D6CBD8-BAE2-4829-AC80-ACEA4658DD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pic>
        <p:nvPicPr>
          <p:cNvPr id="25" name="온라인 이미지 개체 틀 27" descr="봉투">
            <a:extLst>
              <a:ext uri="{FF2B5EF4-FFF2-40B4-BE49-F238E27FC236}">
                <a16:creationId xmlns:a16="http://schemas.microsoft.com/office/drawing/2014/main" id="{329FB706-264C-44A5-B17E-0D396F61AEF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08" r="108"/>
          <a:stretch/>
        </p:blipFill>
        <p:spPr/>
      </p:pic>
      <p:pic>
        <p:nvPicPr>
          <p:cNvPr id="27" name="온라인 이미지 개체 틀 11" descr="모니터">
            <a:extLst>
              <a:ext uri="{FF2B5EF4-FFF2-40B4-BE49-F238E27FC236}">
                <a16:creationId xmlns:a16="http://schemas.microsoft.com/office/drawing/2014/main" id="{6EC943CF-98BB-4FE5-A6A8-5371D13646A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1690B51-B7AB-4D15-951F-60CB62BB8D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차동훈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53C6B086-BC3B-4FE1-A23D-D1396E627EE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62855" y="4315968"/>
            <a:ext cx="3238119" cy="54864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/>
              <a:t>j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oseph.c@kakao.com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612A310-0919-4438-952C-499AC4A95E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82609" y="4315968"/>
            <a:ext cx="2924175" cy="54864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https://github.com/Joseph-Cha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1942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33920F-5FD1-4CAD-9306-46380E583996}"/>
              </a:ext>
            </a:extLst>
          </p:cNvPr>
          <p:cNvSpPr txBox="1"/>
          <p:nvPr/>
        </p:nvSpPr>
        <p:spPr>
          <a:xfrm>
            <a:off x="552450" y="2384748"/>
            <a:ext cx="110871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https://www.linkedin.com/posts/bobiyu_%EC%9C%A0%ED%98%84%EC%A4%80%EC%9D%98-%EB%8F%84%EC%8B%9C-%EC%9D%B4%EC%95%BC%EA%B8%B0-%EB%A9%94%ED%83%80%EB%B2%84%EC%8A%A4%EB%8A%94-%EC%A7%84%EC%A7%9C-%ED%98%81%EB%AA%85%EC%9D%B8%EA%B0%80-activity-6870661862653075456-OUO4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D5F9C4-9C01-4866-BE57-1B70471AE995}"/>
              </a:ext>
            </a:extLst>
          </p:cNvPr>
          <p:cNvSpPr txBox="1"/>
          <p:nvPr/>
        </p:nvSpPr>
        <p:spPr>
          <a:xfrm>
            <a:off x="552450" y="4727039"/>
            <a:ext cx="11087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https://kr.object.ncloudstorage.com/ebook202110metaverse/UTK_All_ebook_Intro-to-the-Metaverse%20%281%29.pdf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DBCDEE-BE93-486F-9033-5D945500AD0A}"/>
              </a:ext>
            </a:extLst>
          </p:cNvPr>
          <p:cNvSpPr txBox="1"/>
          <p:nvPr/>
        </p:nvSpPr>
        <p:spPr>
          <a:xfrm>
            <a:off x="552450" y="1017132"/>
            <a:ext cx="6134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 자료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126279-A739-418E-8FE2-3135DF39C97C}"/>
              </a:ext>
            </a:extLst>
          </p:cNvPr>
          <p:cNvSpPr txBox="1"/>
          <p:nvPr/>
        </p:nvSpPr>
        <p:spPr>
          <a:xfrm>
            <a:off x="552450" y="4211513"/>
            <a:ext cx="613410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유니티 메타버스 입문서 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2D983-CF07-4401-9F68-7C1985AB143D}"/>
              </a:ext>
            </a:extLst>
          </p:cNvPr>
          <p:cNvSpPr txBox="1"/>
          <p:nvPr/>
        </p:nvSpPr>
        <p:spPr>
          <a:xfrm>
            <a:off x="552450" y="1873198"/>
            <a:ext cx="613410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링크드인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유보비님의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칼럼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852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FCBDE1-3C16-46D1-A556-5D25EF72514C}"/>
              </a:ext>
            </a:extLst>
          </p:cNvPr>
          <p:cNvSpPr txBox="1"/>
          <p:nvPr/>
        </p:nvSpPr>
        <p:spPr>
          <a:xfrm>
            <a:off x="2185852" y="2967335"/>
            <a:ext cx="8262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이곳엔 사람은 없었다</a:t>
            </a:r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998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A1B9E-D3D8-43F5-BDEA-C94A9388A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인터넷 공간에서 최초로 사람의 모습을 볼 수 있는 곳</a:t>
            </a:r>
          </a:p>
        </p:txBody>
      </p:sp>
      <p:pic>
        <p:nvPicPr>
          <p:cNvPr id="2050" name="Picture 2" descr="단독] “싸이월드 팝니다”…전제완 대표, 핀테크·블록체인 업계에 매각 타진 - IT조선 &amp;gt; 게임·라이프 &amp;gt; 게임·인터넷">
            <a:extLst>
              <a:ext uri="{FF2B5EF4-FFF2-40B4-BE49-F238E27FC236}">
                <a16:creationId xmlns:a16="http://schemas.microsoft.com/office/drawing/2014/main" id="{FF0136AB-DDF8-49EA-A675-11DDAEB06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535" y="1918789"/>
            <a:ext cx="6927272" cy="466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난 가끔 눈물을 흘린다 : 네이버 블로그">
            <a:extLst>
              <a:ext uri="{FF2B5EF4-FFF2-40B4-BE49-F238E27FC236}">
                <a16:creationId xmlns:a16="http://schemas.microsoft.com/office/drawing/2014/main" id="{3AE5CD5E-ED65-4EE0-BD8C-C29EEF9C7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3" y="1524924"/>
            <a:ext cx="10770761" cy="519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70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A1B9E-D3D8-43F5-BDEA-C94A9388A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4387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지금은 페이스북을 지나 </a:t>
            </a:r>
            <a:r>
              <a:rPr lang="ko-KR" altLang="en-US" sz="3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인스타그램에</a:t>
            </a: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자리를 내주었지만</a:t>
            </a:r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739C4F-DEDC-4B62-A318-F23ACF088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67" y="1499713"/>
            <a:ext cx="11069465" cy="535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E5BEC59-31C9-43C8-8EAA-0D09B035CD3D}"/>
              </a:ext>
            </a:extLst>
          </p:cNvPr>
          <p:cNvSpPr/>
          <p:nvPr/>
        </p:nvSpPr>
        <p:spPr>
          <a:xfrm>
            <a:off x="3744685" y="4004789"/>
            <a:ext cx="1489166" cy="2342501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7B1923-1ABE-4218-A267-5C82C180D25D}"/>
              </a:ext>
            </a:extLst>
          </p:cNvPr>
          <p:cNvSpPr txBox="1"/>
          <p:nvPr/>
        </p:nvSpPr>
        <p:spPr>
          <a:xfrm>
            <a:off x="3509554" y="3005483"/>
            <a:ext cx="1959428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싸이월드 출시일 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1999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2914740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FCBDE1-3C16-46D1-A556-5D25EF72514C}"/>
              </a:ext>
            </a:extLst>
          </p:cNvPr>
          <p:cNvSpPr txBox="1"/>
          <p:nvPr/>
        </p:nvSpPr>
        <p:spPr>
          <a:xfrm>
            <a:off x="2298326" y="1814900"/>
            <a:ext cx="7595348" cy="2608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여기까지가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우리가 잘 아는 </a:t>
            </a:r>
            <a:endParaRPr lang="en-US" altLang="ko-KR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정통적인 인터넷 공간</a:t>
            </a:r>
          </a:p>
        </p:txBody>
      </p:sp>
    </p:spTree>
    <p:extLst>
      <p:ext uri="{BB962C8B-B14F-4D97-AF65-F5344CB8AC3E}">
        <p14:creationId xmlns:p14="http://schemas.microsoft.com/office/powerpoint/2010/main" val="319138299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30">
      <a:majorFont>
        <a:latin typeface="The Serif Hand Black"/>
        <a:ea typeface=""/>
        <a:cs typeface=""/>
      </a:majorFont>
      <a:minorFont>
        <a:latin typeface="The Hand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92_TF00621257_Win32.potx" id="{743D9F35-8954-4268-AC07-2A38455BA249}" vid="{A8C14927-B2F6-43CF-A1DE-F1E1EB2FB7D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FB608F-E2ED-4AA5-B472-3C2C89444F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A8DA88-2D67-4B30-8205-C5207871128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D2896BB-5566-4403-84AA-2FD10D9622B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프레젠테이션 스케치</Template>
  <TotalTime>1729</TotalTime>
  <Words>2401</Words>
  <Application>Microsoft Office PowerPoint</Application>
  <PresentationFormat>와이드스크린</PresentationFormat>
  <Paragraphs>561</Paragraphs>
  <Slides>52</Slides>
  <Notes>52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8" baseType="lpstr">
      <vt:lpstr>나눔고딕 ExtraBold</vt:lpstr>
      <vt:lpstr>나눔바른고딕</vt:lpstr>
      <vt:lpstr>맑은 고딕</vt:lpstr>
      <vt:lpstr>Arial</vt:lpstr>
      <vt:lpstr>The Hand Black</vt:lpstr>
      <vt:lpstr>SketchyVTI</vt:lpstr>
      <vt:lpstr>메타버스와  유니티 개발자의 기회</vt:lpstr>
      <vt:lpstr>PowerPoint 프레젠테이션</vt:lpstr>
      <vt:lpstr>왜 메타버스일까?</vt:lpstr>
      <vt:lpstr>인터넷 vs 메타버스</vt:lpstr>
      <vt:lpstr>최초 인터넷</vt:lpstr>
      <vt:lpstr>PowerPoint 프레젠테이션</vt:lpstr>
      <vt:lpstr>인터넷 공간에서 최초로 사람의 모습을 볼 수 있는 곳</vt:lpstr>
      <vt:lpstr>지금은 페이스북을 지나 인스타그램에 자리를 내주었지만..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인터넷의 혁명은 모바일 기기에서부터 시작!</vt:lpstr>
      <vt:lpstr>원격으로 인터넷 접속이 가능하게 된 것도 있지만</vt:lpstr>
      <vt:lpstr>PowerPoint 프레젠테이션</vt:lpstr>
      <vt:lpstr>아직 메타버스의 아바타는 키보드와 마우스로 조종!</vt:lpstr>
      <vt:lpstr>PowerPoint 프레젠테이션</vt:lpstr>
      <vt:lpstr>PowerPoint 프레젠테이션</vt:lpstr>
      <vt:lpstr>메타버스를 대비하는  유니티 개발자</vt:lpstr>
      <vt:lpstr>PowerPoint 프레젠테이션</vt:lpstr>
      <vt:lpstr>그건 아니라고 생각합니다.</vt:lpstr>
      <vt:lpstr>PowerPoint 프레젠테이션</vt:lpstr>
      <vt:lpstr>1) 뛰어난 호환성 : 가장 많은 디바이스 및 플랫폼 지원</vt:lpstr>
      <vt:lpstr>2) 손쉬운 에셋 제작 및 데이터 활용 가능</vt:lpstr>
      <vt:lpstr>PowerPoint 프레젠테이션</vt:lpstr>
      <vt:lpstr>PowerPoint 프레젠테이션</vt:lpstr>
      <vt:lpstr>메타버스를 구현하기 위해 필요한 기술적인 측면</vt:lpstr>
      <vt:lpstr>PowerPoint 프레젠테이션</vt:lpstr>
      <vt:lpstr>PowerPoint 프레젠테이션</vt:lpstr>
      <vt:lpstr>PowerPoint 프레젠테이션</vt:lpstr>
      <vt:lpstr>PowerPoint 프레젠테이션</vt:lpstr>
      <vt:lpstr>대표적인 MMO 게임인 WOW나 리니지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강의를 수강하면서 만든 2D MMO 게임 샘플</vt:lpstr>
      <vt:lpstr>PowerPoint 프레젠테이션</vt:lpstr>
      <vt:lpstr>감사합니다.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메타버스와 유니티</dc:title>
  <dc:creator>차동훈</dc:creator>
  <cp:lastModifiedBy>차 동훈</cp:lastModifiedBy>
  <cp:revision>14</cp:revision>
  <dcterms:created xsi:type="dcterms:W3CDTF">2021-12-13T11:47:44Z</dcterms:created>
  <dcterms:modified xsi:type="dcterms:W3CDTF">2021-12-18T01:33:23Z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